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56" r:id="rId5"/>
    <p:sldId id="281" r:id="rId6"/>
    <p:sldId id="293" r:id="rId7"/>
    <p:sldId id="294" r:id="rId8"/>
    <p:sldId id="295" r:id="rId9"/>
    <p:sldId id="296" r:id="rId10"/>
    <p:sldId id="297" r:id="rId11"/>
    <p:sldId id="298" r:id="rId12"/>
    <p:sldId id="299" r:id="rId13"/>
    <p:sldId id="274" r:id="rId14"/>
    <p:sldId id="263" r:id="rId15"/>
    <p:sldId id="286" r:id="rId16"/>
    <p:sldId id="287" r:id="rId17"/>
    <p:sldId id="288" r:id="rId18"/>
    <p:sldId id="284" r:id="rId19"/>
    <p:sldId id="280" r:id="rId20"/>
    <p:sldId id="285" r:id="rId21"/>
    <p:sldId id="268" r:id="rId22"/>
    <p:sldId id="273" r:id="rId23"/>
    <p:sldId id="289" r:id="rId24"/>
    <p:sldId id="272" r:id="rId25"/>
    <p:sldId id="283" r:id="rId26"/>
    <p:sldId id="290" r:id="rId27"/>
    <p:sldId id="291" r:id="rId28"/>
    <p:sldId id="292" r:id="rId29"/>
    <p:sldId id="276" r:id="rId30"/>
    <p:sldId id="282" r:id="rId31"/>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FF99"/>
    <a:srgbClr val="FFC000"/>
    <a:srgbClr val="7F4917"/>
    <a:srgbClr val="4373C4"/>
    <a:srgbClr val="4D4D4D"/>
    <a:srgbClr val="FFFFFF"/>
    <a:srgbClr val="FFFFCC"/>
    <a:srgbClr val="FFCC66"/>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87F03F-8BCA-A0BE-D7C9-19C1666652B9}" v="21" dt="2019-11-21T10:34:10.674"/>
    <p1510:client id="{2F1E3E48-5EAB-48F9-8C3B-15A9E1CBB73A}" v="237" dt="2019-11-21T13:47:06.020"/>
    <p1510:client id="{3EAF1143-7FA5-B8AB-0FD1-E2EA6BFA3D5B}" v="289" dt="2019-11-22T09:04:06.442"/>
    <p1510:client id="{4C685354-C966-8F19-8377-3A33558DB932}" v="9" dt="2019-11-22T05:30:51.626"/>
    <p1510:client id="{6232A03E-DC2E-0EAA-80B0-1252833C3406}" v="20" dt="2019-11-21T17:12:48.948"/>
    <p1510:client id="{731E793A-A4FC-7A4A-3D89-A0115D687E25}" v="103" dt="2019-11-21T09:43:57.989"/>
    <p1510:client id="{7D61A67B-3960-90C6-BFC8-46F941818EE3}" v="15" dt="2019-11-21T10:06:33.918"/>
    <p1510:client id="{8AA41691-2FAE-C34F-26D8-0A9538676C53}" v="123" dt="2019-11-21T13:57:20.481"/>
    <p1510:client id="{8AD8CB5B-E41F-4F63-9BC3-837B57679F4F}" v="1" dt="2019-11-21T17:16:39.188"/>
    <p1510:client id="{A188947B-4722-D378-C459-B8E390798C03}" v="15" dt="2019-11-22T06:07:35.902"/>
    <p1510:client id="{A5D4A330-3008-A15F-8299-7F8599FE35A6}" v="13" dt="2019-11-21T16:34:02.916"/>
    <p1510:client id="{B7470947-2E2D-4204-BE71-CF43500E8C5A}" v="1284" dt="2019-11-22T07:20:35.897"/>
    <p1510:client id="{BDAF6217-8F59-E49A-B7BA-0B5D70A5FBDD}" v="5" dt="2019-11-22T06:44:10.854"/>
    <p1510:client id="{EA6B63A3-3ECF-8D5A-FE4F-4C2EB4BEC5A5}" v="192" dt="2019-11-22T05:59:46.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218" autoAdjust="0"/>
  </p:normalViewPr>
  <p:slideViewPr>
    <p:cSldViewPr snapToGrid="0">
      <p:cViewPr varScale="1">
        <p:scale>
          <a:sx n="65" d="100"/>
          <a:sy n="65" d="100"/>
        </p:scale>
        <p:origin x="1776" y="41"/>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ouni DESAI" userId="S::milounid.2018@mitb.smu.edu.sg::98786a8f-be2e-4915-b30d-1255e604a515" providerId="AD" clId="Web-{C3483212-0E5C-0812-F5C6-D5FB87A27885}"/>
    <pc:docChg chg="modSld">
      <pc:chgData name="Milouni DESAI" userId="S::milounid.2018@mitb.smu.edu.sg::98786a8f-be2e-4915-b30d-1255e604a515" providerId="AD" clId="Web-{C3483212-0E5C-0812-F5C6-D5FB87A27885}" dt="2019-11-20T11:06:43.773" v="269" actId="20577"/>
      <pc:docMkLst>
        <pc:docMk/>
      </pc:docMkLst>
    </pc:docChg>
  </pc:docChgLst>
  <pc:docChgLst>
    <pc:chgData name="SOH Hui Shan" userId="S::huishan.soh.2018@mitb.smu.edu.sg::5b4d7a31-7b9d-4f22-a911-23ccdc468dac" providerId="AD" clId="Web-{EA6B63A3-3ECF-8D5A-FE4F-4C2EB4BEC5A5}"/>
    <pc:docChg chg="addSld delSld modSld sldOrd">
      <pc:chgData name="SOH Hui Shan" userId="S::huishan.soh.2018@mitb.smu.edu.sg::5b4d7a31-7b9d-4f22-a911-23ccdc468dac" providerId="AD" clId="Web-{EA6B63A3-3ECF-8D5A-FE4F-4C2EB4BEC5A5}" dt="2019-11-22T05:59:46.637" v="188" actId="1076"/>
      <pc:docMkLst>
        <pc:docMk/>
      </pc:docMkLst>
      <pc:sldChg chg="modSp">
        <pc:chgData name="SOH Hui Shan" userId="S::huishan.soh.2018@mitb.smu.edu.sg::5b4d7a31-7b9d-4f22-a911-23ccdc468dac" providerId="AD" clId="Web-{EA6B63A3-3ECF-8D5A-FE4F-4C2EB4BEC5A5}" dt="2019-11-22T05:31:37.793" v="40" actId="1076"/>
        <pc:sldMkLst>
          <pc:docMk/>
          <pc:sldMk cId="0" sldId="257"/>
        </pc:sldMkLst>
        <pc:spChg chg="mod">
          <ac:chgData name="SOH Hui Shan" userId="S::huishan.soh.2018@mitb.smu.edu.sg::5b4d7a31-7b9d-4f22-a911-23ccdc468dac" providerId="AD" clId="Web-{EA6B63A3-3ECF-8D5A-FE4F-4C2EB4BEC5A5}" dt="2019-11-22T05:31:37.793" v="40" actId="1076"/>
          <ac:spMkLst>
            <pc:docMk/>
            <pc:sldMk cId="0" sldId="257"/>
            <ac:spMk id="36867" creationId="{00000000-0000-0000-0000-000000000000}"/>
          </ac:spMkLst>
        </pc:spChg>
        <pc:grpChg chg="mod">
          <ac:chgData name="SOH Hui Shan" userId="S::huishan.soh.2018@mitb.smu.edu.sg::5b4d7a31-7b9d-4f22-a911-23ccdc468dac" providerId="AD" clId="Web-{EA6B63A3-3ECF-8D5A-FE4F-4C2EB4BEC5A5}" dt="2019-11-22T05:31:14.793" v="34" actId="1076"/>
          <ac:grpSpMkLst>
            <pc:docMk/>
            <pc:sldMk cId="0" sldId="257"/>
            <ac:grpSpMk id="29" creationId="{8F53ECE0-8B55-4FE2-9811-4B3A3B5263DF}"/>
          </ac:grpSpMkLst>
        </pc:grpChg>
        <pc:grpChg chg="mod">
          <ac:chgData name="SOH Hui Shan" userId="S::huishan.soh.2018@mitb.smu.edu.sg::5b4d7a31-7b9d-4f22-a911-23ccdc468dac" providerId="AD" clId="Web-{EA6B63A3-3ECF-8D5A-FE4F-4C2EB4BEC5A5}" dt="2019-11-22T05:31:21.621" v="36" actId="1076"/>
          <ac:grpSpMkLst>
            <pc:docMk/>
            <pc:sldMk cId="0" sldId="257"/>
            <ac:grpSpMk id="30" creationId="{EE245959-6CBD-4F17-991E-F53B8D9C0BE1}"/>
          </ac:grpSpMkLst>
        </pc:grpChg>
        <pc:picChg chg="mod">
          <ac:chgData name="SOH Hui Shan" userId="S::huishan.soh.2018@mitb.smu.edu.sg::5b4d7a31-7b9d-4f22-a911-23ccdc468dac" providerId="AD" clId="Web-{EA6B63A3-3ECF-8D5A-FE4F-4C2EB4BEC5A5}" dt="2019-11-22T05:31:17.856" v="35" actId="1076"/>
          <ac:picMkLst>
            <pc:docMk/>
            <pc:sldMk cId="0" sldId="257"/>
            <ac:picMk id="18" creationId="{1241E91F-08AE-41BE-A6BD-69D9B4E47562}"/>
          </ac:picMkLst>
        </pc:picChg>
        <pc:picChg chg="mod">
          <ac:chgData name="SOH Hui Shan" userId="S::huishan.soh.2018@mitb.smu.edu.sg::5b4d7a31-7b9d-4f22-a911-23ccdc468dac" providerId="AD" clId="Web-{EA6B63A3-3ECF-8D5A-FE4F-4C2EB4BEC5A5}" dt="2019-11-22T05:30:41.184" v="29" actId="1076"/>
          <ac:picMkLst>
            <pc:docMk/>
            <pc:sldMk cId="0" sldId="257"/>
            <ac:picMk id="22" creationId="{A27080EF-1DB9-4659-A338-8492DCD2C7CF}"/>
          </ac:picMkLst>
        </pc:picChg>
      </pc:sldChg>
      <pc:sldChg chg="addSp delSp modSp modNotes">
        <pc:chgData name="SOH Hui Shan" userId="S::huishan.soh.2018@mitb.smu.edu.sg::5b4d7a31-7b9d-4f22-a911-23ccdc468dac" providerId="AD" clId="Web-{EA6B63A3-3ECF-8D5A-FE4F-4C2EB4BEC5A5}" dt="2019-11-22T05:59:46.637" v="188" actId="1076"/>
        <pc:sldMkLst>
          <pc:docMk/>
          <pc:sldMk cId="55417835" sldId="261"/>
        </pc:sldMkLst>
        <pc:spChg chg="add del mod">
          <ac:chgData name="SOH Hui Shan" userId="S::huishan.soh.2018@mitb.smu.edu.sg::5b4d7a31-7b9d-4f22-a911-23ccdc468dac" providerId="AD" clId="Web-{EA6B63A3-3ECF-8D5A-FE4F-4C2EB4BEC5A5}" dt="2019-11-22T05:45:48.575" v="77"/>
          <ac:spMkLst>
            <pc:docMk/>
            <pc:sldMk cId="55417835" sldId="261"/>
            <ac:spMk id="3" creationId="{45B33ECB-39D5-4455-A16C-D8A5360F1842}"/>
          </ac:spMkLst>
        </pc:spChg>
        <pc:spChg chg="mod">
          <ac:chgData name="SOH Hui Shan" userId="S::huishan.soh.2018@mitb.smu.edu.sg::5b4d7a31-7b9d-4f22-a911-23ccdc468dac" providerId="AD" clId="Web-{EA6B63A3-3ECF-8D5A-FE4F-4C2EB4BEC5A5}" dt="2019-11-22T05:25:32.606" v="13" actId="20577"/>
          <ac:spMkLst>
            <pc:docMk/>
            <pc:sldMk cId="55417835" sldId="261"/>
            <ac:spMk id="5" creationId="{0A3DCA1C-3733-446E-9237-1BD826A4BB5E}"/>
          </ac:spMkLst>
        </pc:spChg>
        <pc:spChg chg="del mod">
          <ac:chgData name="SOH Hui Shan" userId="S::huishan.soh.2018@mitb.smu.edu.sg::5b4d7a31-7b9d-4f22-a911-23ccdc468dac" providerId="AD" clId="Web-{EA6B63A3-3ECF-8D5A-FE4F-4C2EB4BEC5A5}" dt="2019-11-22T05:46:29.465" v="97"/>
          <ac:spMkLst>
            <pc:docMk/>
            <pc:sldMk cId="55417835" sldId="261"/>
            <ac:spMk id="7" creationId="{CB4EABF2-6717-4380-803F-C41C57A34758}"/>
          </ac:spMkLst>
        </pc:spChg>
        <pc:spChg chg="add mod">
          <ac:chgData name="SOH Hui Shan" userId="S::huishan.soh.2018@mitb.smu.edu.sg::5b4d7a31-7b9d-4f22-a911-23ccdc468dac" providerId="AD" clId="Web-{EA6B63A3-3ECF-8D5A-FE4F-4C2EB4BEC5A5}" dt="2019-11-22T05:59:46.637" v="188" actId="1076"/>
          <ac:spMkLst>
            <pc:docMk/>
            <pc:sldMk cId="55417835" sldId="261"/>
            <ac:spMk id="10" creationId="{C17E34A5-2AA8-4CC0-B270-A32D56F70201}"/>
          </ac:spMkLst>
        </pc:spChg>
        <pc:spChg chg="del mod">
          <ac:chgData name="SOH Hui Shan" userId="S::huishan.soh.2018@mitb.smu.edu.sg::5b4d7a31-7b9d-4f22-a911-23ccdc468dac" providerId="AD" clId="Web-{EA6B63A3-3ECF-8D5A-FE4F-4C2EB4BEC5A5}" dt="2019-11-22T05:47:37.590" v="118"/>
          <ac:spMkLst>
            <pc:docMk/>
            <pc:sldMk cId="55417835" sldId="261"/>
            <ac:spMk id="11" creationId="{FB11A89D-04EE-4055-9821-7D6B82618203}"/>
          </ac:spMkLst>
        </pc:spChg>
        <pc:spChg chg="add mod">
          <ac:chgData name="SOH Hui Shan" userId="S::huishan.soh.2018@mitb.smu.edu.sg::5b4d7a31-7b9d-4f22-a911-23ccdc468dac" providerId="AD" clId="Web-{EA6B63A3-3ECF-8D5A-FE4F-4C2EB4BEC5A5}" dt="2019-11-22T05:59:29.403" v="179" actId="1076"/>
          <ac:spMkLst>
            <pc:docMk/>
            <pc:sldMk cId="55417835" sldId="261"/>
            <ac:spMk id="12" creationId="{5DD035B9-4765-4C96-9D8B-946D1394672B}"/>
          </ac:spMkLst>
        </pc:spChg>
        <pc:spChg chg="add mod">
          <ac:chgData name="SOH Hui Shan" userId="S::huishan.soh.2018@mitb.smu.edu.sg::5b4d7a31-7b9d-4f22-a911-23ccdc468dac" providerId="AD" clId="Web-{EA6B63A3-3ECF-8D5A-FE4F-4C2EB4BEC5A5}" dt="2019-11-22T05:59:29.419" v="180" actId="1076"/>
          <ac:spMkLst>
            <pc:docMk/>
            <pc:sldMk cId="55417835" sldId="261"/>
            <ac:spMk id="13" creationId="{97ECAA19-39AF-4BBF-90E2-8308A148D01B}"/>
          </ac:spMkLst>
        </pc:spChg>
        <pc:spChg chg="del mod">
          <ac:chgData name="SOH Hui Shan" userId="S::huishan.soh.2018@mitb.smu.edu.sg::5b4d7a31-7b9d-4f22-a911-23ccdc468dac" providerId="AD" clId="Web-{EA6B63A3-3ECF-8D5A-FE4F-4C2EB4BEC5A5}" dt="2019-11-22T05:47:37.606" v="123"/>
          <ac:spMkLst>
            <pc:docMk/>
            <pc:sldMk cId="55417835" sldId="261"/>
            <ac:spMk id="14" creationId="{C54DDFA1-0F41-4A87-B319-37C6E0AC0874}"/>
          </ac:spMkLst>
        </pc:spChg>
        <pc:spChg chg="del mod">
          <ac:chgData name="SOH Hui Shan" userId="S::huishan.soh.2018@mitb.smu.edu.sg::5b4d7a31-7b9d-4f22-a911-23ccdc468dac" providerId="AD" clId="Web-{EA6B63A3-3ECF-8D5A-FE4F-4C2EB4BEC5A5}" dt="2019-11-22T05:47:37.606" v="122"/>
          <ac:spMkLst>
            <pc:docMk/>
            <pc:sldMk cId="55417835" sldId="261"/>
            <ac:spMk id="15" creationId="{01397160-C3BA-4642-82DD-E2BE2050BDD6}"/>
          </ac:spMkLst>
        </pc:spChg>
        <pc:spChg chg="del mod">
          <ac:chgData name="SOH Hui Shan" userId="S::huishan.soh.2018@mitb.smu.edu.sg::5b4d7a31-7b9d-4f22-a911-23ccdc468dac" providerId="AD" clId="Web-{EA6B63A3-3ECF-8D5A-FE4F-4C2EB4BEC5A5}" dt="2019-11-22T05:47:37.606" v="121"/>
          <ac:spMkLst>
            <pc:docMk/>
            <pc:sldMk cId="55417835" sldId="261"/>
            <ac:spMk id="16" creationId="{D60B976F-AF9D-4334-8509-2C8F026F3D78}"/>
          </ac:spMkLst>
        </pc:spChg>
        <pc:spChg chg="del mod">
          <ac:chgData name="SOH Hui Shan" userId="S::huishan.soh.2018@mitb.smu.edu.sg::5b4d7a31-7b9d-4f22-a911-23ccdc468dac" providerId="AD" clId="Web-{EA6B63A3-3ECF-8D5A-FE4F-4C2EB4BEC5A5}" dt="2019-11-22T05:47:37.606" v="120"/>
          <ac:spMkLst>
            <pc:docMk/>
            <pc:sldMk cId="55417835" sldId="261"/>
            <ac:spMk id="17" creationId="{906E0357-A388-488F-9632-4301C3DF57A3}"/>
          </ac:spMkLst>
        </pc:spChg>
        <pc:spChg chg="del mod">
          <ac:chgData name="SOH Hui Shan" userId="S::huishan.soh.2018@mitb.smu.edu.sg::5b4d7a31-7b9d-4f22-a911-23ccdc468dac" providerId="AD" clId="Web-{EA6B63A3-3ECF-8D5A-FE4F-4C2EB4BEC5A5}" dt="2019-11-22T05:47:37.590" v="119"/>
          <ac:spMkLst>
            <pc:docMk/>
            <pc:sldMk cId="55417835" sldId="261"/>
            <ac:spMk id="18" creationId="{6D83D236-3C61-456D-AC6A-61D27E72522A}"/>
          </ac:spMkLst>
        </pc:spChg>
        <pc:spChg chg="add del mod ord">
          <ac:chgData name="SOH Hui Shan" userId="S::huishan.soh.2018@mitb.smu.edu.sg::5b4d7a31-7b9d-4f22-a911-23ccdc468dac" providerId="AD" clId="Web-{EA6B63A3-3ECF-8D5A-FE4F-4C2EB4BEC5A5}" dt="2019-11-22T05:57:46.372" v="129"/>
          <ac:spMkLst>
            <pc:docMk/>
            <pc:sldMk cId="55417835" sldId="261"/>
            <ac:spMk id="19" creationId="{D464A880-23A5-450E-AD5D-2283B56F6AF1}"/>
          </ac:spMkLst>
        </pc:spChg>
        <pc:spChg chg="add mod">
          <ac:chgData name="SOH Hui Shan" userId="S::huishan.soh.2018@mitb.smu.edu.sg::5b4d7a31-7b9d-4f22-a911-23ccdc468dac" providerId="AD" clId="Web-{EA6B63A3-3ECF-8D5A-FE4F-4C2EB4BEC5A5}" dt="2019-11-22T05:59:29.434" v="181" actId="1076"/>
          <ac:spMkLst>
            <pc:docMk/>
            <pc:sldMk cId="55417835" sldId="261"/>
            <ac:spMk id="22" creationId="{54B86B6B-00A3-4600-BAA4-C356474CEC8B}"/>
          </ac:spMkLst>
        </pc:spChg>
        <pc:spChg chg="add mod">
          <ac:chgData name="SOH Hui Shan" userId="S::huishan.soh.2018@mitb.smu.edu.sg::5b4d7a31-7b9d-4f22-a911-23ccdc468dac" providerId="AD" clId="Web-{EA6B63A3-3ECF-8D5A-FE4F-4C2EB4BEC5A5}" dt="2019-11-22T05:59:29.434" v="182" actId="1076"/>
          <ac:spMkLst>
            <pc:docMk/>
            <pc:sldMk cId="55417835" sldId="261"/>
            <ac:spMk id="24" creationId="{546F57AE-8665-49FC-8B5E-0AA4E5867B84}"/>
          </ac:spMkLst>
        </pc:spChg>
        <pc:spChg chg="add mod">
          <ac:chgData name="SOH Hui Shan" userId="S::huishan.soh.2018@mitb.smu.edu.sg::5b4d7a31-7b9d-4f22-a911-23ccdc468dac" providerId="AD" clId="Web-{EA6B63A3-3ECF-8D5A-FE4F-4C2EB4BEC5A5}" dt="2019-11-22T05:59:29.450" v="183" actId="1076"/>
          <ac:spMkLst>
            <pc:docMk/>
            <pc:sldMk cId="55417835" sldId="261"/>
            <ac:spMk id="26" creationId="{08B946B4-8BD4-4072-85E4-DE9F40A88A72}"/>
          </ac:spMkLst>
        </pc:spChg>
        <pc:spChg chg="add mod">
          <ac:chgData name="SOH Hui Shan" userId="S::huishan.soh.2018@mitb.smu.edu.sg::5b4d7a31-7b9d-4f22-a911-23ccdc468dac" providerId="AD" clId="Web-{EA6B63A3-3ECF-8D5A-FE4F-4C2EB4BEC5A5}" dt="2019-11-22T05:59:29.481" v="185" actId="1076"/>
          <ac:spMkLst>
            <pc:docMk/>
            <pc:sldMk cId="55417835" sldId="261"/>
            <ac:spMk id="28" creationId="{5BAFEE8F-A727-412D-B574-E32076222307}"/>
          </ac:spMkLst>
        </pc:spChg>
        <pc:spChg chg="add mod">
          <ac:chgData name="SOH Hui Shan" userId="S::huishan.soh.2018@mitb.smu.edu.sg::5b4d7a31-7b9d-4f22-a911-23ccdc468dac" providerId="AD" clId="Web-{EA6B63A3-3ECF-8D5A-FE4F-4C2EB4BEC5A5}" dt="2019-11-22T05:59:29.466" v="184" actId="1076"/>
          <ac:spMkLst>
            <pc:docMk/>
            <pc:sldMk cId="55417835" sldId="261"/>
            <ac:spMk id="29" creationId="{142E10DD-906D-4BDE-9CC8-CE5121CCFBCF}"/>
          </ac:spMkLst>
        </pc:spChg>
        <pc:picChg chg="add del mod">
          <ac:chgData name="SOH Hui Shan" userId="S::huishan.soh.2018@mitb.smu.edu.sg::5b4d7a31-7b9d-4f22-a911-23ccdc468dac" providerId="AD" clId="Web-{EA6B63A3-3ECF-8D5A-FE4F-4C2EB4BEC5A5}" dt="2019-11-22T05:42:58.653" v="41"/>
          <ac:picMkLst>
            <pc:docMk/>
            <pc:sldMk cId="55417835" sldId="261"/>
            <ac:picMk id="4" creationId="{2B172B79-92ED-4C77-8238-D3888F8BD570}"/>
          </ac:picMkLst>
        </pc:picChg>
        <pc:picChg chg="add mod">
          <ac:chgData name="SOH Hui Shan" userId="S::huishan.soh.2018@mitb.smu.edu.sg::5b4d7a31-7b9d-4f22-a911-23ccdc468dac" providerId="AD" clId="Web-{EA6B63A3-3ECF-8D5A-FE4F-4C2EB4BEC5A5}" dt="2019-11-22T05:43:22.293" v="47" actId="1076"/>
          <ac:picMkLst>
            <pc:docMk/>
            <pc:sldMk cId="55417835" sldId="261"/>
            <ac:picMk id="8" creationId="{C8CCC43A-1701-498B-B301-D009A9C817AC}"/>
          </ac:picMkLst>
        </pc:picChg>
        <pc:picChg chg="mod">
          <ac:chgData name="SOH Hui Shan" userId="S::huishan.soh.2018@mitb.smu.edu.sg::5b4d7a31-7b9d-4f22-a911-23ccdc468dac" providerId="AD" clId="Web-{EA6B63A3-3ECF-8D5A-FE4F-4C2EB4BEC5A5}" dt="2019-11-22T05:59:39.809" v="187" actId="1076"/>
          <ac:picMkLst>
            <pc:docMk/>
            <pc:sldMk cId="55417835" sldId="261"/>
            <ac:picMk id="1026" creationId="{9AC6C400-EE5F-48DA-B2D1-3BBD9C215DF1}"/>
          </ac:picMkLst>
        </pc:picChg>
      </pc:sldChg>
      <pc:sldChg chg="add del ord replId">
        <pc:chgData name="SOH Hui Shan" userId="S::huishan.soh.2018@mitb.smu.edu.sg::5b4d7a31-7b9d-4f22-a911-23ccdc468dac" providerId="AD" clId="Web-{EA6B63A3-3ECF-8D5A-FE4F-4C2EB4BEC5A5}" dt="2019-11-22T05:29:01.809" v="26"/>
        <pc:sldMkLst>
          <pc:docMk/>
          <pc:sldMk cId="1644306586" sldId="293"/>
        </pc:sldMkLst>
      </pc:sldChg>
    </pc:docChg>
  </pc:docChgLst>
  <pc:docChgLst>
    <pc:chgData name="SOH Hui Shan" userId="S::huishan.soh.2018@mitb.smu.edu.sg::5b4d7a31-7b9d-4f22-a911-23ccdc468dac" providerId="AD" clId="Web-{1F42F1FE-9534-A289-B257-6A6882523577}"/>
    <pc:docChg chg="addSld delSld modSld sldOrd">
      <pc:chgData name="SOH Hui Shan" userId="S::huishan.soh.2018@mitb.smu.edu.sg::5b4d7a31-7b9d-4f22-a911-23ccdc468dac" providerId="AD" clId="Web-{1F42F1FE-9534-A289-B257-6A6882523577}" dt="2019-11-20T10:40:14.941" v="1279" actId="20577"/>
      <pc:docMkLst>
        <pc:docMk/>
      </pc:docMkLst>
      <pc:sldChg chg="modSp">
        <pc:chgData name="SOH Hui Shan" userId="S::huishan.soh.2018@mitb.smu.edu.sg::5b4d7a31-7b9d-4f22-a911-23ccdc468dac" providerId="AD" clId="Web-{1F42F1FE-9534-A289-B257-6A6882523577}" dt="2019-11-20T09:29:45.952" v="0" actId="1076"/>
        <pc:sldMkLst>
          <pc:docMk/>
          <pc:sldMk cId="3657894569" sldId="266"/>
        </pc:sldMkLst>
        <pc:picChg chg="mod">
          <ac:chgData name="SOH Hui Shan" userId="S::huishan.soh.2018@mitb.smu.edu.sg::5b4d7a31-7b9d-4f22-a911-23ccdc468dac" providerId="AD" clId="Web-{1F42F1FE-9534-A289-B257-6A6882523577}" dt="2019-11-20T09:29:45.952" v="0" actId="1076"/>
          <ac:picMkLst>
            <pc:docMk/>
            <pc:sldMk cId="3657894569" sldId="266"/>
            <ac:picMk id="3" creationId="{FCAC1EF4-CD16-4B34-B400-A7AA9841929A}"/>
          </ac:picMkLst>
        </pc:picChg>
      </pc:sldChg>
      <pc:sldChg chg="addSp delSp modSp">
        <pc:chgData name="SOH Hui Shan" userId="S::huishan.soh.2018@mitb.smu.edu.sg::5b4d7a31-7b9d-4f22-a911-23ccdc468dac" providerId="AD" clId="Web-{1F42F1FE-9534-A289-B257-6A6882523577}" dt="2019-11-20T10:09:29.028" v="587" actId="20577"/>
        <pc:sldMkLst>
          <pc:docMk/>
          <pc:sldMk cId="2073198025" sldId="268"/>
        </pc:sldMkLst>
        <pc:spChg chg="del">
          <ac:chgData name="SOH Hui Shan" userId="S::huishan.soh.2018@mitb.smu.edu.sg::5b4d7a31-7b9d-4f22-a911-23ccdc468dac" providerId="AD" clId="Web-{1F42F1FE-9534-A289-B257-6A6882523577}" dt="2019-11-20T09:36:54.036" v="1"/>
          <ac:spMkLst>
            <pc:docMk/>
            <pc:sldMk cId="2073198025" sldId="268"/>
            <ac:spMk id="2" creationId="{766A7FFC-0D47-4951-94A1-8B2A39DF3286}"/>
          </ac:spMkLst>
        </pc:spChg>
        <pc:spChg chg="mod">
          <ac:chgData name="SOH Hui Shan" userId="S::huishan.soh.2018@mitb.smu.edu.sg::5b4d7a31-7b9d-4f22-a911-23ccdc468dac" providerId="AD" clId="Web-{1F42F1FE-9534-A289-B257-6A6882523577}" dt="2019-11-20T10:09:29.028" v="587" actId="20577"/>
          <ac:spMkLst>
            <pc:docMk/>
            <pc:sldMk cId="2073198025" sldId="268"/>
            <ac:spMk id="6" creationId="{24134C4D-9C08-403F-8EA8-B0D334DEF35D}"/>
          </ac:spMkLst>
        </pc:spChg>
        <pc:spChg chg="add del mod">
          <ac:chgData name="SOH Hui Shan" userId="S::huishan.soh.2018@mitb.smu.edu.sg::5b4d7a31-7b9d-4f22-a911-23ccdc468dac" providerId="AD" clId="Web-{1F42F1FE-9534-A289-B257-6A6882523577}" dt="2019-11-20T09:52:02.640" v="346"/>
          <ac:spMkLst>
            <pc:docMk/>
            <pc:sldMk cId="2073198025" sldId="268"/>
            <ac:spMk id="8" creationId="{2536E8C0-B566-4D63-A744-52573A8B379A}"/>
          </ac:spMkLst>
        </pc:spChg>
        <pc:spChg chg="add mod">
          <ac:chgData name="SOH Hui Shan" userId="S::huishan.soh.2018@mitb.smu.edu.sg::5b4d7a31-7b9d-4f22-a911-23ccdc468dac" providerId="AD" clId="Web-{1F42F1FE-9534-A289-B257-6A6882523577}" dt="2019-11-20T09:52:25.422" v="356" actId="20577"/>
          <ac:spMkLst>
            <pc:docMk/>
            <pc:sldMk cId="2073198025" sldId="268"/>
            <ac:spMk id="9" creationId="{B979DA52-C9F2-49AE-91EA-D089DE13F4E6}"/>
          </ac:spMkLst>
        </pc:spChg>
        <pc:graphicFrameChg chg="del">
          <ac:chgData name="SOH Hui Shan" userId="S::huishan.soh.2018@mitb.smu.edu.sg::5b4d7a31-7b9d-4f22-a911-23ccdc468dac" providerId="AD" clId="Web-{1F42F1FE-9534-A289-B257-6A6882523577}" dt="2019-11-20T09:36:57.723" v="2"/>
          <ac:graphicFrameMkLst>
            <pc:docMk/>
            <pc:sldMk cId="2073198025" sldId="268"/>
            <ac:graphicFrameMk id="4" creationId="{E86FC605-4708-4B36-8C0A-F950EA535777}"/>
          </ac:graphicFrameMkLst>
        </pc:graphicFrameChg>
        <pc:picChg chg="add mod">
          <ac:chgData name="SOH Hui Shan" userId="S::huishan.soh.2018@mitb.smu.edu.sg::5b4d7a31-7b9d-4f22-a911-23ccdc468dac" providerId="AD" clId="Web-{1F42F1FE-9534-A289-B257-6A6882523577}" dt="2019-11-20T09:50:55.749" v="317" actId="14100"/>
          <ac:picMkLst>
            <pc:docMk/>
            <pc:sldMk cId="2073198025" sldId="268"/>
            <ac:picMk id="3" creationId="{29417538-BA14-4B4B-8A84-D5613470E7A7}"/>
          </ac:picMkLst>
        </pc:picChg>
      </pc:sldChg>
      <pc:sldChg chg="delSp modSp ord">
        <pc:chgData name="SOH Hui Shan" userId="S::huishan.soh.2018@mitb.smu.edu.sg::5b4d7a31-7b9d-4f22-a911-23ccdc468dac" providerId="AD" clId="Web-{1F42F1FE-9534-A289-B257-6A6882523577}" dt="2019-11-20T10:09:36.981" v="590" actId="20577"/>
        <pc:sldMkLst>
          <pc:docMk/>
          <pc:sldMk cId="1514345060" sldId="272"/>
        </pc:sldMkLst>
        <pc:spChg chg="mod">
          <ac:chgData name="SOH Hui Shan" userId="S::huishan.soh.2018@mitb.smu.edu.sg::5b4d7a31-7b9d-4f22-a911-23ccdc468dac" providerId="AD" clId="Web-{1F42F1FE-9534-A289-B257-6A6882523577}" dt="2019-11-20T10:09:36.981" v="590" actId="20577"/>
          <ac:spMkLst>
            <pc:docMk/>
            <pc:sldMk cId="1514345060" sldId="272"/>
            <ac:spMk id="6" creationId="{24134C4D-9C08-403F-8EA8-B0D334DEF35D}"/>
          </ac:spMkLst>
        </pc:spChg>
        <pc:graphicFrameChg chg="del">
          <ac:chgData name="SOH Hui Shan" userId="S::huishan.soh.2018@mitb.smu.edu.sg::5b4d7a31-7b9d-4f22-a911-23ccdc468dac" providerId="AD" clId="Web-{1F42F1FE-9534-A289-B257-6A6882523577}" dt="2019-11-20T09:37:47.036" v="7"/>
          <ac:graphicFrameMkLst>
            <pc:docMk/>
            <pc:sldMk cId="1514345060" sldId="272"/>
            <ac:graphicFrameMk id="4" creationId="{E86FC605-4708-4B36-8C0A-F950EA535777}"/>
          </ac:graphicFrameMkLst>
        </pc:graphicFrameChg>
      </pc:sldChg>
      <pc:sldChg chg="addSp delSp modSp add replId">
        <pc:chgData name="SOH Hui Shan" userId="S::huishan.soh.2018@mitb.smu.edu.sg::5b4d7a31-7b9d-4f22-a911-23ccdc468dac" providerId="AD" clId="Web-{1F42F1FE-9534-A289-B257-6A6882523577}" dt="2019-11-20T10:09:46.794" v="598" actId="20577"/>
        <pc:sldMkLst>
          <pc:docMk/>
          <pc:sldMk cId="1044705925" sldId="273"/>
        </pc:sldMkLst>
        <pc:spChg chg="add mod">
          <ac:chgData name="SOH Hui Shan" userId="S::huishan.soh.2018@mitb.smu.edu.sg::5b4d7a31-7b9d-4f22-a911-23ccdc468dac" providerId="AD" clId="Web-{1F42F1FE-9534-A289-B257-6A6882523577}" dt="2019-11-20T09:43:16.400" v="73"/>
          <ac:spMkLst>
            <pc:docMk/>
            <pc:sldMk cId="1044705925" sldId="273"/>
            <ac:spMk id="2" creationId="{B16C47E6-3FAE-44FB-9443-6D84DF4DB8D6}"/>
          </ac:spMkLst>
        </pc:spChg>
        <pc:spChg chg="mod">
          <ac:chgData name="SOH Hui Shan" userId="S::huishan.soh.2018@mitb.smu.edu.sg::5b4d7a31-7b9d-4f22-a911-23ccdc468dac" providerId="AD" clId="Web-{1F42F1FE-9534-A289-B257-6A6882523577}" dt="2019-11-20T09:49:14.795" v="215" actId="20577"/>
          <ac:spMkLst>
            <pc:docMk/>
            <pc:sldMk cId="1044705925" sldId="273"/>
            <ac:spMk id="5" creationId="{2647C2F8-E0F8-4561-A122-128B56E7132C}"/>
          </ac:spMkLst>
        </pc:spChg>
        <pc:spChg chg="mod">
          <ac:chgData name="SOH Hui Shan" userId="S::huishan.soh.2018@mitb.smu.edu.sg::5b4d7a31-7b9d-4f22-a911-23ccdc468dac" providerId="AD" clId="Web-{1F42F1FE-9534-A289-B257-6A6882523577}" dt="2019-11-20T10:09:46.794" v="598" actId="20577"/>
          <ac:spMkLst>
            <pc:docMk/>
            <pc:sldMk cId="1044705925" sldId="273"/>
            <ac:spMk id="6" creationId="{24134C4D-9C08-403F-8EA8-B0D334DEF35D}"/>
          </ac:spMkLst>
        </pc:spChg>
        <pc:picChg chg="del">
          <ac:chgData name="SOH Hui Shan" userId="S::huishan.soh.2018@mitb.smu.edu.sg::5b4d7a31-7b9d-4f22-a911-23ccdc468dac" providerId="AD" clId="Web-{1F42F1FE-9534-A289-B257-6A6882523577}" dt="2019-11-20T09:41:06.054" v="15"/>
          <ac:picMkLst>
            <pc:docMk/>
            <pc:sldMk cId="1044705925" sldId="273"/>
            <ac:picMk id="3" creationId="{29417538-BA14-4B4B-8A84-D5613470E7A7}"/>
          </ac:picMkLst>
        </pc:picChg>
      </pc:sldChg>
      <pc:sldChg chg="delSp modSp new ord">
        <pc:chgData name="SOH Hui Shan" userId="S::huishan.soh.2018@mitb.smu.edu.sg::5b4d7a31-7b9d-4f22-a911-23ccdc468dac" providerId="AD" clId="Web-{1F42F1FE-9534-A289-B257-6A6882523577}" dt="2019-11-20T10:08:35.027" v="569"/>
        <pc:sldMkLst>
          <pc:docMk/>
          <pc:sldMk cId="3570073887" sldId="274"/>
        </pc:sldMkLst>
        <pc:spChg chg="del">
          <ac:chgData name="SOH Hui Shan" userId="S::huishan.soh.2018@mitb.smu.edu.sg::5b4d7a31-7b9d-4f22-a911-23ccdc468dac" providerId="AD" clId="Web-{1F42F1FE-9534-A289-B257-6A6882523577}" dt="2019-11-20T10:08:35.027" v="569"/>
          <ac:spMkLst>
            <pc:docMk/>
            <pc:sldMk cId="3570073887" sldId="274"/>
            <ac:spMk id="2" creationId="{9974EDA7-2964-4C7E-994A-A41D50C49EBB}"/>
          </ac:spMkLst>
        </pc:spChg>
        <pc:spChg chg="mod">
          <ac:chgData name="SOH Hui Shan" userId="S::huishan.soh.2018@mitb.smu.edu.sg::5b4d7a31-7b9d-4f22-a911-23ccdc468dac" providerId="AD" clId="Web-{1F42F1FE-9534-A289-B257-6A6882523577}" dt="2019-11-20T10:08:31.262" v="568" actId="14100"/>
          <ac:spMkLst>
            <pc:docMk/>
            <pc:sldMk cId="3570073887" sldId="274"/>
            <ac:spMk id="3" creationId="{08B653F4-438C-4CAF-A33C-FF39D4A8307B}"/>
          </ac:spMkLst>
        </pc:spChg>
      </pc:sldChg>
      <pc:sldChg chg="addSp delSp modSp add replId">
        <pc:chgData name="SOH Hui Shan" userId="S::huishan.soh.2018@mitb.smu.edu.sg::5b4d7a31-7b9d-4f22-a911-23ccdc468dac" providerId="AD" clId="Web-{1F42F1FE-9534-A289-B257-6A6882523577}" dt="2019-11-20T10:25:09.602" v="820"/>
        <pc:sldMkLst>
          <pc:docMk/>
          <pc:sldMk cId="1096359797" sldId="276"/>
        </pc:sldMkLst>
        <pc:spChg chg="del">
          <ac:chgData name="SOH Hui Shan" userId="S::huishan.soh.2018@mitb.smu.edu.sg::5b4d7a31-7b9d-4f22-a911-23ccdc468dac" providerId="AD" clId="Web-{1F42F1FE-9534-A289-B257-6A6882523577}" dt="2019-11-20T10:24:52.695" v="813"/>
          <ac:spMkLst>
            <pc:docMk/>
            <pc:sldMk cId="1096359797" sldId="276"/>
            <ac:spMk id="2" creationId="{261838B2-EDD8-4360-8F2D-3AE8020E3676}"/>
          </ac:spMkLst>
        </pc:spChg>
        <pc:spChg chg="add">
          <ac:chgData name="SOH Hui Shan" userId="S::huishan.soh.2018@mitb.smu.edu.sg::5b4d7a31-7b9d-4f22-a911-23ccdc468dac" providerId="AD" clId="Web-{1F42F1FE-9534-A289-B257-6A6882523577}" dt="2019-11-20T10:25:09.602" v="820"/>
          <ac:spMkLst>
            <pc:docMk/>
            <pc:sldMk cId="1096359797" sldId="276"/>
            <ac:spMk id="4" creationId="{87F27D30-694D-4074-B58A-D80A575D328F}"/>
          </ac:spMkLst>
        </pc:spChg>
        <pc:spChg chg="mod">
          <ac:chgData name="SOH Hui Shan" userId="S::huishan.soh.2018@mitb.smu.edu.sg::5b4d7a31-7b9d-4f22-a911-23ccdc468dac" providerId="AD" clId="Web-{1F42F1FE-9534-A289-B257-6A6882523577}" dt="2019-11-20T10:24:52.164" v="812" actId="20577"/>
          <ac:spMkLst>
            <pc:docMk/>
            <pc:sldMk cId="1096359797" sldId="276"/>
            <ac:spMk id="6" creationId="{24134C4D-9C08-403F-8EA8-B0D334DEF35D}"/>
          </ac:spMkLst>
        </pc:spChg>
        <pc:spChg chg="del">
          <ac:chgData name="SOH Hui Shan" userId="S::huishan.soh.2018@mitb.smu.edu.sg::5b4d7a31-7b9d-4f22-a911-23ccdc468dac" providerId="AD" clId="Web-{1F42F1FE-9534-A289-B257-6A6882523577}" dt="2019-11-20T10:24:56.898" v="816"/>
          <ac:spMkLst>
            <pc:docMk/>
            <pc:sldMk cId="1096359797" sldId="276"/>
            <ac:spMk id="8" creationId="{B384B532-F6C1-43F4-B3B6-FE01F912995D}"/>
          </ac:spMkLst>
        </pc:spChg>
        <pc:spChg chg="del">
          <ac:chgData name="SOH Hui Shan" userId="S::huishan.soh.2018@mitb.smu.edu.sg::5b4d7a31-7b9d-4f22-a911-23ccdc468dac" providerId="AD" clId="Web-{1F42F1FE-9534-A289-B257-6A6882523577}" dt="2019-11-20T10:24:54.273" v="814"/>
          <ac:spMkLst>
            <pc:docMk/>
            <pc:sldMk cId="1096359797" sldId="276"/>
            <ac:spMk id="13" creationId="{11CF02A5-9674-40D3-9C2E-9ECC4D8FA8F2}"/>
          </ac:spMkLst>
        </pc:spChg>
        <pc:spChg chg="del">
          <ac:chgData name="SOH Hui Shan" userId="S::huishan.soh.2018@mitb.smu.edu.sg::5b4d7a31-7b9d-4f22-a911-23ccdc468dac" providerId="AD" clId="Web-{1F42F1FE-9534-A289-B257-6A6882523577}" dt="2019-11-20T10:25:00.961" v="819"/>
          <ac:spMkLst>
            <pc:docMk/>
            <pc:sldMk cId="1096359797" sldId="276"/>
            <ac:spMk id="14" creationId="{82826C40-242C-4BBE-82EB-D0477F64316C}"/>
          </ac:spMkLst>
        </pc:spChg>
        <pc:spChg chg="del">
          <ac:chgData name="SOH Hui Shan" userId="S::huishan.soh.2018@mitb.smu.edu.sg::5b4d7a31-7b9d-4f22-a911-23ccdc468dac" providerId="AD" clId="Web-{1F42F1FE-9534-A289-B257-6A6882523577}" dt="2019-11-20T10:24:59.320" v="818"/>
          <ac:spMkLst>
            <pc:docMk/>
            <pc:sldMk cId="1096359797" sldId="276"/>
            <ac:spMk id="15" creationId="{6F56136B-BBD5-43FE-927B-C4E21BBF62AD}"/>
          </ac:spMkLst>
        </pc:spChg>
        <pc:picChg chg="del">
          <ac:chgData name="SOH Hui Shan" userId="S::huishan.soh.2018@mitb.smu.edu.sg::5b4d7a31-7b9d-4f22-a911-23ccdc468dac" providerId="AD" clId="Web-{1F42F1FE-9534-A289-B257-6A6882523577}" dt="2019-11-20T10:24:57.664" v="817"/>
          <ac:picMkLst>
            <pc:docMk/>
            <pc:sldMk cId="1096359797" sldId="276"/>
            <ac:picMk id="3" creationId="{5111997A-08FC-4470-A037-AB833B9E7100}"/>
          </ac:picMkLst>
        </pc:picChg>
        <pc:picChg chg="del">
          <ac:chgData name="SOH Hui Shan" userId="S::huishan.soh.2018@mitb.smu.edu.sg::5b4d7a31-7b9d-4f22-a911-23ccdc468dac" providerId="AD" clId="Web-{1F42F1FE-9534-A289-B257-6A6882523577}" dt="2019-11-20T10:24:54.898" v="815"/>
          <ac:picMkLst>
            <pc:docMk/>
            <pc:sldMk cId="1096359797" sldId="276"/>
            <ac:picMk id="9" creationId="{B57835A9-0988-4B1F-BE2C-37D71A49C06E}"/>
          </ac:picMkLst>
        </pc:picChg>
      </pc:sldChg>
    </pc:docChg>
  </pc:docChgLst>
  <pc:docChgLst>
    <pc:chgData name="Milouni DESAI" userId="S::milounid.2018@mitb.smu.edu.sg::98786a8f-be2e-4915-b30d-1255e604a515" providerId="AD" clId="Web-{A188947B-4722-D378-C459-B8E390798C03}"/>
    <pc:docChg chg="modSld">
      <pc:chgData name="Milouni DESAI" userId="S::milounid.2018@mitb.smu.edu.sg::98786a8f-be2e-4915-b30d-1255e604a515" providerId="AD" clId="Web-{A188947B-4722-D378-C459-B8E390798C03}" dt="2019-11-22T06:07:35.730" v="1565"/>
      <pc:docMkLst>
        <pc:docMk/>
      </pc:docMkLst>
      <pc:sldChg chg="modNotes">
        <pc:chgData name="Milouni DESAI" userId="S::milounid.2018@mitb.smu.edu.sg::98786a8f-be2e-4915-b30d-1255e604a515" providerId="AD" clId="Web-{A188947B-4722-D378-C459-B8E390798C03}" dt="2019-11-22T05:43:05.267" v="459"/>
        <pc:sldMkLst>
          <pc:docMk/>
          <pc:sldMk cId="2296102027" sldId="263"/>
        </pc:sldMkLst>
      </pc:sldChg>
      <pc:sldChg chg="modNotes">
        <pc:chgData name="Milouni DESAI" userId="S::milounid.2018@mitb.smu.edu.sg::98786a8f-be2e-4915-b30d-1255e604a515" providerId="AD" clId="Web-{A188947B-4722-D378-C459-B8E390798C03}" dt="2019-11-22T05:41:15.798" v="227"/>
        <pc:sldMkLst>
          <pc:docMk/>
          <pc:sldMk cId="3570073887" sldId="274"/>
        </pc:sldMkLst>
      </pc:sldChg>
      <pc:sldChg chg="modNotes">
        <pc:chgData name="Milouni DESAI" userId="S::milounid.2018@mitb.smu.edu.sg::98786a8f-be2e-4915-b30d-1255e604a515" providerId="AD" clId="Web-{A188947B-4722-D378-C459-B8E390798C03}" dt="2019-11-22T05:48:11.519" v="1191"/>
        <pc:sldMkLst>
          <pc:docMk/>
          <pc:sldMk cId="29219637" sldId="286"/>
        </pc:sldMkLst>
      </pc:sldChg>
      <pc:sldChg chg="modSp modNotes">
        <pc:chgData name="Milouni DESAI" userId="S::milounid.2018@mitb.smu.edu.sg::98786a8f-be2e-4915-b30d-1255e604a515" providerId="AD" clId="Web-{A188947B-4722-D378-C459-B8E390798C03}" dt="2019-11-22T06:05:56.667" v="1407"/>
        <pc:sldMkLst>
          <pc:docMk/>
          <pc:sldMk cId="1379848100" sldId="287"/>
        </pc:sldMkLst>
        <pc:spChg chg="mod">
          <ac:chgData name="Milouni DESAI" userId="S::milounid.2018@mitb.smu.edu.sg::98786a8f-be2e-4915-b30d-1255e604a515" providerId="AD" clId="Web-{A188947B-4722-D378-C459-B8E390798C03}" dt="2019-11-22T06:00:49.618" v="1215" actId="20577"/>
          <ac:spMkLst>
            <pc:docMk/>
            <pc:sldMk cId="1379848100" sldId="287"/>
            <ac:spMk id="6" creationId="{24134C4D-9C08-403F-8EA8-B0D334DEF35D}"/>
          </ac:spMkLst>
        </pc:spChg>
      </pc:sldChg>
      <pc:sldChg chg="modSp modNotes">
        <pc:chgData name="Milouni DESAI" userId="S::milounid.2018@mitb.smu.edu.sg::98786a8f-be2e-4915-b30d-1255e604a515" providerId="AD" clId="Web-{A188947B-4722-D378-C459-B8E390798C03}" dt="2019-11-22T06:07:35.730" v="1565"/>
        <pc:sldMkLst>
          <pc:docMk/>
          <pc:sldMk cId="1556445389" sldId="288"/>
        </pc:sldMkLst>
        <pc:spChg chg="mod">
          <ac:chgData name="Milouni DESAI" userId="S::milounid.2018@mitb.smu.edu.sg::98786a8f-be2e-4915-b30d-1255e604a515" providerId="AD" clId="Web-{A188947B-4722-D378-C459-B8E390798C03}" dt="2019-11-22T06:00:51.946" v="1216" actId="20577"/>
          <ac:spMkLst>
            <pc:docMk/>
            <pc:sldMk cId="1556445389" sldId="288"/>
            <ac:spMk id="6" creationId="{24134C4D-9C08-403F-8EA8-B0D334DEF35D}"/>
          </ac:spMkLst>
        </pc:spChg>
      </pc:sldChg>
    </pc:docChg>
  </pc:docChgLst>
  <pc:docChgLst>
    <pc:chgData name=" " userId="ab50f5bd-f66b-47db-8161-25e4a3e613cc" providerId="ADAL" clId="{8AD8CB5B-E41F-4F63-9BC3-837B57679F4F}"/>
    <pc:docChg chg="custSel addSld delSld modSld">
      <pc:chgData name=" " userId="ab50f5bd-f66b-47db-8161-25e4a3e613cc" providerId="ADAL" clId="{8AD8CB5B-E41F-4F63-9BC3-837B57679F4F}" dt="2019-11-21T17:16:39.185" v="2"/>
      <pc:docMkLst>
        <pc:docMk/>
      </pc:docMkLst>
      <pc:sldChg chg="del">
        <pc:chgData name=" " userId="ab50f5bd-f66b-47db-8161-25e4a3e613cc" providerId="ADAL" clId="{8AD8CB5B-E41F-4F63-9BC3-837B57679F4F}" dt="2019-11-21T17:15:17.725" v="0" actId="2696"/>
        <pc:sldMkLst>
          <pc:docMk/>
          <pc:sldMk cId="2368644093" sldId="269"/>
        </pc:sldMkLst>
      </pc:sldChg>
      <pc:sldChg chg="delSp">
        <pc:chgData name=" " userId="ab50f5bd-f66b-47db-8161-25e4a3e613cc" providerId="ADAL" clId="{8AD8CB5B-E41F-4F63-9BC3-837B57679F4F}" dt="2019-11-21T17:15:25.919" v="1" actId="478"/>
        <pc:sldMkLst>
          <pc:docMk/>
          <pc:sldMk cId="1096359797" sldId="276"/>
        </pc:sldMkLst>
        <pc:spChg chg="del">
          <ac:chgData name=" " userId="ab50f5bd-f66b-47db-8161-25e4a3e613cc" providerId="ADAL" clId="{8AD8CB5B-E41F-4F63-9BC3-837B57679F4F}" dt="2019-11-21T17:15:25.919" v="1" actId="478"/>
          <ac:spMkLst>
            <pc:docMk/>
            <pc:sldMk cId="1096359797" sldId="276"/>
            <ac:spMk id="2" creationId="{96002831-D669-4F86-BCE5-ED6249214AFB}"/>
          </ac:spMkLst>
        </pc:spChg>
      </pc:sldChg>
      <pc:sldChg chg="add">
        <pc:chgData name=" " userId="ab50f5bd-f66b-47db-8161-25e4a3e613cc" providerId="ADAL" clId="{8AD8CB5B-E41F-4F63-9BC3-837B57679F4F}" dt="2019-11-21T17:16:39.185" v="2"/>
        <pc:sldMkLst>
          <pc:docMk/>
          <pc:sldMk cId="3843988881" sldId="290"/>
        </pc:sldMkLst>
      </pc:sldChg>
      <pc:sldChg chg="add">
        <pc:chgData name=" " userId="ab50f5bd-f66b-47db-8161-25e4a3e613cc" providerId="ADAL" clId="{8AD8CB5B-E41F-4F63-9BC3-837B57679F4F}" dt="2019-11-21T17:16:39.185" v="2"/>
        <pc:sldMkLst>
          <pc:docMk/>
          <pc:sldMk cId="3329735154" sldId="291"/>
        </pc:sldMkLst>
      </pc:sldChg>
      <pc:sldChg chg="add">
        <pc:chgData name=" " userId="ab50f5bd-f66b-47db-8161-25e4a3e613cc" providerId="ADAL" clId="{8AD8CB5B-E41F-4F63-9BC3-837B57679F4F}" dt="2019-11-21T17:16:39.185" v="2"/>
        <pc:sldMkLst>
          <pc:docMk/>
          <pc:sldMk cId="3564241723" sldId="292"/>
        </pc:sldMkLst>
      </pc:sldChg>
    </pc:docChg>
  </pc:docChgLst>
  <pc:docChgLst>
    <pc:chgData name="Milouni DESAI" userId="S::milounid.2018@mitb.smu.edu.sg::98786a8f-be2e-4915-b30d-1255e604a515" providerId="AD" clId="Web-{4C685354-C966-8F19-8377-3A33558DB932}"/>
    <pc:docChg chg="modSld">
      <pc:chgData name="Milouni DESAI" userId="S::milounid.2018@mitb.smu.edu.sg::98786a8f-be2e-4915-b30d-1255e604a515" providerId="AD" clId="Web-{4C685354-C966-8F19-8377-3A33558DB932}" dt="2019-11-22T05:30:51.595" v="7" actId="14100"/>
      <pc:docMkLst>
        <pc:docMk/>
      </pc:docMkLst>
      <pc:sldChg chg="modSp">
        <pc:chgData name="Milouni DESAI" userId="S::milounid.2018@mitb.smu.edu.sg::98786a8f-be2e-4915-b30d-1255e604a515" providerId="AD" clId="Web-{4C685354-C966-8F19-8377-3A33558DB932}" dt="2019-11-22T05:30:51.595" v="7" actId="14100"/>
        <pc:sldMkLst>
          <pc:docMk/>
          <pc:sldMk cId="2296102027" sldId="263"/>
        </pc:sldMkLst>
        <pc:picChg chg="mod">
          <ac:chgData name="Milouni DESAI" userId="S::milounid.2018@mitb.smu.edu.sg::98786a8f-be2e-4915-b30d-1255e604a515" providerId="AD" clId="Web-{4C685354-C966-8F19-8377-3A33558DB932}" dt="2019-11-22T05:30:51.595" v="7" actId="14100"/>
          <ac:picMkLst>
            <pc:docMk/>
            <pc:sldMk cId="2296102027" sldId="263"/>
            <ac:picMk id="11" creationId="{6ECEFF80-7A9F-42DF-A324-FE71E5BCF3D7}"/>
          </ac:picMkLst>
        </pc:picChg>
      </pc:sldChg>
    </pc:docChg>
  </pc:docChgLst>
  <pc:docChgLst>
    <pc:chgData name="Ayushi JAISWAL" userId="S::ayushij.2018@mitb.smu.edu.sg::ab50f5bd-f66b-47db-8161-25e4a3e613cc" providerId="AD" clId="Web-{6232A03E-DC2E-0EAA-80B0-1252833C3406}"/>
    <pc:docChg chg="modSld">
      <pc:chgData name="Ayushi JAISWAL" userId="S::ayushij.2018@mitb.smu.edu.sg::ab50f5bd-f66b-47db-8161-25e4a3e613cc" providerId="AD" clId="Web-{6232A03E-DC2E-0EAA-80B0-1252833C3406}" dt="2019-11-21T17:12:48.386" v="18" actId="20577"/>
      <pc:docMkLst>
        <pc:docMk/>
      </pc:docMkLst>
      <pc:sldChg chg="modSp">
        <pc:chgData name="Ayushi JAISWAL" userId="S::ayushij.2018@mitb.smu.edu.sg::ab50f5bd-f66b-47db-8161-25e4a3e613cc" providerId="AD" clId="Web-{6232A03E-DC2E-0EAA-80B0-1252833C3406}" dt="2019-11-21T17:12:48.386" v="18" actId="20577"/>
        <pc:sldMkLst>
          <pc:docMk/>
          <pc:sldMk cId="3018948369" sldId="281"/>
        </pc:sldMkLst>
        <pc:spChg chg="mod">
          <ac:chgData name="Ayushi JAISWAL" userId="S::ayushij.2018@mitb.smu.edu.sg::ab50f5bd-f66b-47db-8161-25e4a3e613cc" providerId="AD" clId="Web-{6232A03E-DC2E-0EAA-80B0-1252833C3406}" dt="2019-11-21T17:12:48.386" v="18" actId="20577"/>
          <ac:spMkLst>
            <pc:docMk/>
            <pc:sldMk cId="3018948369" sldId="281"/>
            <ac:spMk id="2" creationId="{5F8CE6B0-2DC2-4941-A7D9-45885517B7B1}"/>
          </ac:spMkLst>
        </pc:spChg>
      </pc:sldChg>
    </pc:docChg>
  </pc:docChgLst>
  <pc:docChgLst>
    <pc:chgData name="SOH Hui Shan" userId="S::huishan.soh.2018@mitb.smu.edu.sg::5b4d7a31-7b9d-4f22-a911-23ccdc468dac" providerId="AD" clId="Web-{731E793A-A4FC-7A4A-3D89-A0115D687E25}"/>
    <pc:docChg chg="addSld delSld modSld sldOrd">
      <pc:chgData name="SOH Hui Shan" userId="S::huishan.soh.2018@mitb.smu.edu.sg::5b4d7a31-7b9d-4f22-a911-23ccdc468dac" providerId="AD" clId="Web-{731E793A-A4FC-7A4A-3D89-A0115D687E25}" dt="2019-11-21T09:43:55.583" v="91" actId="20577"/>
      <pc:docMkLst>
        <pc:docMk/>
      </pc:docMkLst>
      <pc:sldChg chg="modSp">
        <pc:chgData name="SOH Hui Shan" userId="S::huishan.soh.2018@mitb.smu.edu.sg::5b4d7a31-7b9d-4f22-a911-23ccdc468dac" providerId="AD" clId="Web-{731E793A-A4FC-7A4A-3D89-A0115D687E25}" dt="2019-11-21T09:17:10.077" v="33" actId="20577"/>
        <pc:sldMkLst>
          <pc:docMk/>
          <pc:sldMk cId="437193127" sldId="259"/>
        </pc:sldMkLst>
        <pc:spChg chg="mod">
          <ac:chgData name="SOH Hui Shan" userId="S::huishan.soh.2018@mitb.smu.edu.sg::5b4d7a31-7b9d-4f22-a911-23ccdc468dac" providerId="AD" clId="Web-{731E793A-A4FC-7A4A-3D89-A0115D687E25}" dt="2019-11-21T09:16:23.343" v="25" actId="20577"/>
          <ac:spMkLst>
            <pc:docMk/>
            <pc:sldMk cId="437193127" sldId="259"/>
            <ac:spMk id="23" creationId="{6979B7CA-CE4B-45EA-896E-7D2DD68EF0DC}"/>
          </ac:spMkLst>
        </pc:spChg>
        <pc:spChg chg="mod">
          <ac:chgData name="SOH Hui Shan" userId="S::huishan.soh.2018@mitb.smu.edu.sg::5b4d7a31-7b9d-4f22-a911-23ccdc468dac" providerId="AD" clId="Web-{731E793A-A4FC-7A4A-3D89-A0115D687E25}" dt="2019-11-21T09:17:10.077" v="33" actId="20577"/>
          <ac:spMkLst>
            <pc:docMk/>
            <pc:sldMk cId="437193127" sldId="259"/>
            <ac:spMk id="24" creationId="{3D7D426D-E9B5-473E-A77D-798E525B61E9}"/>
          </ac:spMkLst>
        </pc:spChg>
      </pc:sldChg>
      <pc:sldChg chg="modSp">
        <pc:chgData name="SOH Hui Shan" userId="S::huishan.soh.2018@mitb.smu.edu.sg::5b4d7a31-7b9d-4f22-a911-23ccdc468dac" providerId="AD" clId="Web-{731E793A-A4FC-7A4A-3D89-A0115D687E25}" dt="2019-11-21T09:41:23.395" v="75" actId="20577"/>
        <pc:sldMkLst>
          <pc:docMk/>
          <pc:sldMk cId="543737974" sldId="264"/>
        </pc:sldMkLst>
        <pc:spChg chg="mod">
          <ac:chgData name="SOH Hui Shan" userId="S::huishan.soh.2018@mitb.smu.edu.sg::5b4d7a31-7b9d-4f22-a911-23ccdc468dac" providerId="AD" clId="Web-{731E793A-A4FC-7A4A-3D89-A0115D687E25}" dt="2019-11-21T09:41:23.395" v="75" actId="20577"/>
          <ac:spMkLst>
            <pc:docMk/>
            <pc:sldMk cId="543737974" sldId="264"/>
            <ac:spMk id="6" creationId="{24134C4D-9C08-403F-8EA8-B0D334DEF35D}"/>
          </ac:spMkLst>
        </pc:spChg>
      </pc:sldChg>
      <pc:sldChg chg="modSp">
        <pc:chgData name="SOH Hui Shan" userId="S::huishan.soh.2018@mitb.smu.edu.sg::5b4d7a31-7b9d-4f22-a911-23ccdc468dac" providerId="AD" clId="Web-{731E793A-A4FC-7A4A-3D89-A0115D687E25}" dt="2019-11-21T09:43:55.583" v="91" actId="20577"/>
        <pc:sldMkLst>
          <pc:docMk/>
          <pc:sldMk cId="3657894569" sldId="266"/>
        </pc:sldMkLst>
        <pc:spChg chg="mod">
          <ac:chgData name="SOH Hui Shan" userId="S::huishan.soh.2018@mitb.smu.edu.sg::5b4d7a31-7b9d-4f22-a911-23ccdc468dac" providerId="AD" clId="Web-{731E793A-A4FC-7A4A-3D89-A0115D687E25}" dt="2019-11-21T09:43:08.739" v="88" actId="20577"/>
          <ac:spMkLst>
            <pc:docMk/>
            <pc:sldMk cId="3657894569" sldId="266"/>
            <ac:spMk id="2" creationId="{56A74E23-09D0-4208-8D24-B3A51D739017}"/>
          </ac:spMkLst>
        </pc:spChg>
        <pc:spChg chg="mod">
          <ac:chgData name="SOH Hui Shan" userId="S::huishan.soh.2018@mitb.smu.edu.sg::5b4d7a31-7b9d-4f22-a911-23ccdc468dac" providerId="AD" clId="Web-{731E793A-A4FC-7A4A-3D89-A0115D687E25}" dt="2019-11-21T09:43:55.583" v="91" actId="20577"/>
          <ac:spMkLst>
            <pc:docMk/>
            <pc:sldMk cId="3657894569" sldId="266"/>
            <ac:spMk id="6" creationId="{24134C4D-9C08-403F-8EA8-B0D334DEF35D}"/>
          </ac:spMkLst>
        </pc:spChg>
      </pc:sldChg>
      <pc:sldChg chg="addSp modSp">
        <pc:chgData name="SOH Hui Shan" userId="S::huishan.soh.2018@mitb.smu.edu.sg::5b4d7a31-7b9d-4f22-a911-23ccdc468dac" providerId="AD" clId="Web-{731E793A-A4FC-7A4A-3D89-A0115D687E25}" dt="2019-11-21T09:24:25.094" v="70" actId="14100"/>
        <pc:sldMkLst>
          <pc:docMk/>
          <pc:sldMk cId="2368644093" sldId="269"/>
        </pc:sldMkLst>
        <pc:spChg chg="add mod">
          <ac:chgData name="SOH Hui Shan" userId="S::huishan.soh.2018@mitb.smu.edu.sg::5b4d7a31-7b9d-4f22-a911-23ccdc468dac" providerId="AD" clId="Web-{731E793A-A4FC-7A4A-3D89-A0115D687E25}" dt="2019-11-21T09:24:25.094" v="70" actId="14100"/>
          <ac:spMkLst>
            <pc:docMk/>
            <pc:sldMk cId="2368644093" sldId="269"/>
            <ac:spMk id="2" creationId="{E9F032C2-F4BC-4ADA-974B-7AE13C28E703}"/>
          </ac:spMkLst>
        </pc:spChg>
      </pc:sldChg>
      <pc:sldChg chg="addSp">
        <pc:chgData name="SOH Hui Shan" userId="S::huishan.soh.2018@mitb.smu.edu.sg::5b4d7a31-7b9d-4f22-a911-23ccdc468dac" providerId="AD" clId="Web-{731E793A-A4FC-7A4A-3D89-A0115D687E25}" dt="2019-11-21T09:24:29.360" v="71"/>
        <pc:sldMkLst>
          <pc:docMk/>
          <pc:sldMk cId="1096359797" sldId="276"/>
        </pc:sldMkLst>
        <pc:spChg chg="add">
          <ac:chgData name="SOH Hui Shan" userId="S::huishan.soh.2018@mitb.smu.edu.sg::5b4d7a31-7b9d-4f22-a911-23ccdc468dac" providerId="AD" clId="Web-{731E793A-A4FC-7A4A-3D89-A0115D687E25}" dt="2019-11-21T09:24:29.360" v="71"/>
          <ac:spMkLst>
            <pc:docMk/>
            <pc:sldMk cId="1096359797" sldId="276"/>
            <ac:spMk id="2" creationId="{96002831-D669-4F86-BCE5-ED6249214AFB}"/>
          </ac:spMkLst>
        </pc:spChg>
      </pc:sldChg>
      <pc:sldChg chg="addSp modSp">
        <pc:chgData name="SOH Hui Shan" userId="S::huishan.soh.2018@mitb.smu.edu.sg::5b4d7a31-7b9d-4f22-a911-23ccdc468dac" providerId="AD" clId="Web-{731E793A-A4FC-7A4A-3D89-A0115D687E25}" dt="2019-11-21T09:15:24.046" v="12" actId="20577"/>
        <pc:sldMkLst>
          <pc:docMk/>
          <pc:sldMk cId="3018948369" sldId="281"/>
        </pc:sldMkLst>
        <pc:spChg chg="add mod">
          <ac:chgData name="SOH Hui Shan" userId="S::huishan.soh.2018@mitb.smu.edu.sg::5b4d7a31-7b9d-4f22-a911-23ccdc468dac" providerId="AD" clId="Web-{731E793A-A4FC-7A4A-3D89-A0115D687E25}" dt="2019-11-21T09:15:24.046" v="12" actId="20577"/>
          <ac:spMkLst>
            <pc:docMk/>
            <pc:sldMk cId="3018948369" sldId="281"/>
            <ac:spMk id="2" creationId="{5F8CE6B0-2DC2-4941-A7D9-45885517B7B1}"/>
          </ac:spMkLst>
        </pc:spChg>
      </pc:sldChg>
      <pc:sldChg chg="new del">
        <pc:chgData name="SOH Hui Shan" userId="S::huishan.soh.2018@mitb.smu.edu.sg::5b4d7a31-7b9d-4f22-a911-23ccdc468dac" providerId="AD" clId="Web-{731E793A-A4FC-7A4A-3D89-A0115D687E25}" dt="2019-11-21T09:19:04.328" v="37"/>
        <pc:sldMkLst>
          <pc:docMk/>
          <pc:sldMk cId="2924711158" sldId="283"/>
        </pc:sldMkLst>
      </pc:sldChg>
      <pc:sldChg chg="addSp modSp add ord replId">
        <pc:chgData name="SOH Hui Shan" userId="S::huishan.soh.2018@mitb.smu.edu.sg::5b4d7a31-7b9d-4f22-a911-23ccdc468dac" providerId="AD" clId="Web-{731E793A-A4FC-7A4A-3D89-A0115D687E25}" dt="2019-11-21T09:33:53.550" v="74" actId="1076"/>
        <pc:sldMkLst>
          <pc:docMk/>
          <pc:sldMk cId="3036796486" sldId="283"/>
        </pc:sldMkLst>
        <pc:spChg chg="mod">
          <ac:chgData name="SOH Hui Shan" userId="S::huishan.soh.2018@mitb.smu.edu.sg::5b4d7a31-7b9d-4f22-a911-23ccdc468dac" providerId="AD" clId="Web-{731E793A-A4FC-7A4A-3D89-A0115D687E25}" dt="2019-11-21T09:24:06.048" v="69" actId="20577"/>
          <ac:spMkLst>
            <pc:docMk/>
            <pc:sldMk cId="3036796486" sldId="283"/>
            <ac:spMk id="3" creationId="{08B653F4-438C-4CAF-A33C-FF39D4A8307B}"/>
          </ac:spMkLst>
        </pc:spChg>
        <pc:picChg chg="add mod">
          <ac:chgData name="SOH Hui Shan" userId="S::huishan.soh.2018@mitb.smu.edu.sg::5b4d7a31-7b9d-4f22-a911-23ccdc468dac" providerId="AD" clId="Web-{731E793A-A4FC-7A4A-3D89-A0115D687E25}" dt="2019-11-21T09:33:53.550" v="74" actId="1076"/>
          <ac:picMkLst>
            <pc:docMk/>
            <pc:sldMk cId="3036796486" sldId="283"/>
            <ac:picMk id="2" creationId="{F8096B34-237C-47FD-B11A-474E1E672D38}"/>
          </ac:picMkLst>
        </pc:picChg>
      </pc:sldChg>
      <pc:sldChg chg="modSp add ord replId">
        <pc:chgData name="SOH Hui Shan" userId="S::huishan.soh.2018@mitb.smu.edu.sg::5b4d7a31-7b9d-4f22-a911-23ccdc468dac" providerId="AD" clId="Web-{731E793A-A4FC-7A4A-3D89-A0115D687E25}" dt="2019-11-21T09:42:03.473" v="81" actId="20577"/>
        <pc:sldMkLst>
          <pc:docMk/>
          <pc:sldMk cId="1118897555" sldId="284"/>
        </pc:sldMkLst>
        <pc:spChg chg="mod">
          <ac:chgData name="SOH Hui Shan" userId="S::huishan.soh.2018@mitb.smu.edu.sg::5b4d7a31-7b9d-4f22-a911-23ccdc468dac" providerId="AD" clId="Web-{731E793A-A4FC-7A4A-3D89-A0115D687E25}" dt="2019-11-21T09:42:03.473" v="81" actId="20577"/>
          <ac:spMkLst>
            <pc:docMk/>
            <pc:sldMk cId="1118897555" sldId="284"/>
            <ac:spMk id="3" creationId="{08B653F4-438C-4CAF-A33C-FF39D4A8307B}"/>
          </ac:spMkLst>
        </pc:spChg>
      </pc:sldChg>
      <pc:sldChg chg="modSp add ord replId">
        <pc:chgData name="SOH Hui Shan" userId="S::huishan.soh.2018@mitb.smu.edu.sg::5b4d7a31-7b9d-4f22-a911-23ccdc468dac" providerId="AD" clId="Web-{731E793A-A4FC-7A4A-3D89-A0115D687E25}" dt="2019-11-21T09:42:22.723" v="85" actId="20577"/>
        <pc:sldMkLst>
          <pc:docMk/>
          <pc:sldMk cId="3398368059" sldId="285"/>
        </pc:sldMkLst>
        <pc:spChg chg="mod">
          <ac:chgData name="SOH Hui Shan" userId="S::huishan.soh.2018@mitb.smu.edu.sg::5b4d7a31-7b9d-4f22-a911-23ccdc468dac" providerId="AD" clId="Web-{731E793A-A4FC-7A4A-3D89-A0115D687E25}" dt="2019-11-21T09:42:22.723" v="85" actId="20577"/>
          <ac:spMkLst>
            <pc:docMk/>
            <pc:sldMk cId="3398368059" sldId="285"/>
            <ac:spMk id="3" creationId="{08B653F4-438C-4CAF-A33C-FF39D4A8307B}"/>
          </ac:spMkLst>
        </pc:spChg>
      </pc:sldChg>
    </pc:docChg>
  </pc:docChgLst>
  <pc:docChgLst>
    <pc:chgData name="SOH Hui Shan" userId="S::huishan.soh.2018@mitb.smu.edu.sg::5b4d7a31-7b9d-4f22-a911-23ccdc468dac" providerId="AD" clId="Web-{AF826319-2B98-CB25-BA86-6EF624678C3E}"/>
    <pc:docChg chg="addSld delSld modSld sldOrd">
      <pc:chgData name="SOH Hui Shan" userId="S::huishan.soh.2018@mitb.smu.edu.sg::5b4d7a31-7b9d-4f22-a911-23ccdc468dac" providerId="AD" clId="Web-{AF826319-2B98-CB25-BA86-6EF624678C3E}" dt="2019-11-20T13:23:30.570" v="1143" actId="20577"/>
      <pc:docMkLst>
        <pc:docMk/>
      </pc:docMkLst>
      <pc:sldChg chg="addSp delSp modSp">
        <pc:chgData name="SOH Hui Shan" userId="S::huishan.soh.2018@mitb.smu.edu.sg::5b4d7a31-7b9d-4f22-a911-23ccdc468dac" providerId="AD" clId="Web-{AF826319-2B98-CB25-BA86-6EF624678C3E}" dt="2019-11-20T13:05:16.660" v="555"/>
        <pc:sldMkLst>
          <pc:docMk/>
          <pc:sldMk cId="437193127" sldId="259"/>
        </pc:sldMkLst>
        <pc:spChg chg="add del">
          <ac:chgData name="SOH Hui Shan" userId="S::huishan.soh.2018@mitb.smu.edu.sg::5b4d7a31-7b9d-4f22-a911-23ccdc468dac" providerId="AD" clId="Web-{AF826319-2B98-CB25-BA86-6EF624678C3E}" dt="2019-11-20T13:03:41.581" v="490"/>
          <ac:spMkLst>
            <pc:docMk/>
            <pc:sldMk cId="437193127" sldId="259"/>
            <ac:spMk id="3" creationId="{8246AE13-7613-45AB-A907-2C643816B8EF}"/>
          </ac:spMkLst>
        </pc:spChg>
        <pc:spChg chg="add del mod">
          <ac:chgData name="SOH Hui Shan" userId="S::huishan.soh.2018@mitb.smu.edu.sg::5b4d7a31-7b9d-4f22-a911-23ccdc468dac" providerId="AD" clId="Web-{AF826319-2B98-CB25-BA86-6EF624678C3E}" dt="2019-11-20T13:05:16.660" v="555"/>
          <ac:spMkLst>
            <pc:docMk/>
            <pc:sldMk cId="437193127" sldId="259"/>
            <ac:spMk id="4" creationId="{A541ED13-845A-43F2-8B58-D5108B5C1E78}"/>
          </ac:spMkLst>
        </pc:spChg>
        <pc:spChg chg="add del mod">
          <ac:chgData name="SOH Hui Shan" userId="S::huishan.soh.2018@mitb.smu.edu.sg::5b4d7a31-7b9d-4f22-a911-23ccdc468dac" providerId="AD" clId="Web-{AF826319-2B98-CB25-BA86-6EF624678C3E}" dt="2019-11-20T12:45:49.734" v="72" actId="20577"/>
          <ac:spMkLst>
            <pc:docMk/>
            <pc:sldMk cId="437193127" sldId="259"/>
            <ac:spMk id="25" creationId="{B565D6B7-8D4C-46A4-8E99-F492028611AB}"/>
          </ac:spMkLst>
        </pc:spChg>
      </pc:sldChg>
      <pc:sldChg chg="addSp modSp">
        <pc:chgData name="SOH Hui Shan" userId="S::huishan.soh.2018@mitb.smu.edu.sg::5b4d7a31-7b9d-4f22-a911-23ccdc468dac" providerId="AD" clId="Web-{AF826319-2B98-CB25-BA86-6EF624678C3E}" dt="2019-11-20T12:54:56.517" v="398" actId="20577"/>
        <pc:sldMkLst>
          <pc:docMk/>
          <pc:sldMk cId="2296102027" sldId="263"/>
        </pc:sldMkLst>
        <pc:spChg chg="add mod">
          <ac:chgData name="SOH Hui Shan" userId="S::huishan.soh.2018@mitb.smu.edu.sg::5b4d7a31-7b9d-4f22-a911-23ccdc468dac" providerId="AD" clId="Web-{AF826319-2B98-CB25-BA86-6EF624678C3E}" dt="2019-11-20T12:54:56.517" v="398" actId="20577"/>
          <ac:spMkLst>
            <pc:docMk/>
            <pc:sldMk cId="2296102027" sldId="263"/>
            <ac:spMk id="2" creationId="{77A7DCDE-0446-47A5-A576-75C23193B709}"/>
          </ac:spMkLst>
        </pc:spChg>
        <pc:spChg chg="mod">
          <ac:chgData name="SOH Hui Shan" userId="S::huishan.soh.2018@mitb.smu.edu.sg::5b4d7a31-7b9d-4f22-a911-23ccdc468dac" providerId="AD" clId="Web-{AF826319-2B98-CB25-BA86-6EF624678C3E}" dt="2019-11-20T12:54:28.048" v="324" actId="20577"/>
          <ac:spMkLst>
            <pc:docMk/>
            <pc:sldMk cId="2296102027" sldId="263"/>
            <ac:spMk id="6" creationId="{24134C4D-9C08-403F-8EA8-B0D334DEF35D}"/>
          </ac:spMkLst>
        </pc:spChg>
      </pc:sldChg>
      <pc:sldChg chg="addSp delSp modSp">
        <pc:chgData name="SOH Hui Shan" userId="S::huishan.soh.2018@mitb.smu.edu.sg::5b4d7a31-7b9d-4f22-a911-23ccdc468dac" providerId="AD" clId="Web-{AF826319-2B98-CB25-BA86-6EF624678C3E}" dt="2019-11-20T13:05:35.613" v="566" actId="20577"/>
        <pc:sldMkLst>
          <pc:docMk/>
          <pc:sldMk cId="3657894569" sldId="266"/>
        </pc:sldMkLst>
        <pc:spChg chg="mod">
          <ac:chgData name="SOH Hui Shan" userId="S::huishan.soh.2018@mitb.smu.edu.sg::5b4d7a31-7b9d-4f22-a911-23ccdc468dac" providerId="AD" clId="Web-{AF826319-2B98-CB25-BA86-6EF624678C3E}" dt="2019-11-20T13:04:08.144" v="502" actId="20577"/>
          <ac:spMkLst>
            <pc:docMk/>
            <pc:sldMk cId="3657894569" sldId="266"/>
            <ac:spMk id="2" creationId="{56A74E23-09D0-4208-8D24-B3A51D739017}"/>
          </ac:spMkLst>
        </pc:spChg>
        <pc:spChg chg="add mod">
          <ac:chgData name="SOH Hui Shan" userId="S::huishan.soh.2018@mitb.smu.edu.sg::5b4d7a31-7b9d-4f22-a911-23ccdc468dac" providerId="AD" clId="Web-{AF826319-2B98-CB25-BA86-6EF624678C3E}" dt="2019-11-20T12:46:50.249" v="129" actId="20577"/>
          <ac:spMkLst>
            <pc:docMk/>
            <pc:sldMk cId="3657894569" sldId="266"/>
            <ac:spMk id="5" creationId="{A3833DBA-A7A5-4D77-AF1A-A26AF5DE004F}"/>
          </ac:spMkLst>
        </pc:spChg>
        <pc:spChg chg="mod">
          <ac:chgData name="SOH Hui Shan" userId="S::huishan.soh.2018@mitb.smu.edu.sg::5b4d7a31-7b9d-4f22-a911-23ccdc468dac" providerId="AD" clId="Web-{AF826319-2B98-CB25-BA86-6EF624678C3E}" dt="2019-11-20T12:47:23.062" v="149" actId="20577"/>
          <ac:spMkLst>
            <pc:docMk/>
            <pc:sldMk cId="3657894569" sldId="266"/>
            <ac:spMk id="6" creationId="{24134C4D-9C08-403F-8EA8-B0D334DEF35D}"/>
          </ac:spMkLst>
        </pc:spChg>
        <pc:spChg chg="add mod">
          <ac:chgData name="SOH Hui Shan" userId="S::huishan.soh.2018@mitb.smu.edu.sg::5b4d7a31-7b9d-4f22-a911-23ccdc468dac" providerId="AD" clId="Web-{AF826319-2B98-CB25-BA86-6EF624678C3E}" dt="2019-11-20T13:05:35.613" v="566" actId="20577"/>
          <ac:spMkLst>
            <pc:docMk/>
            <pc:sldMk cId="3657894569" sldId="266"/>
            <ac:spMk id="7" creationId="{FFF821F4-5FD2-4885-ACF2-5E331EA70C41}"/>
          </ac:spMkLst>
        </pc:spChg>
        <pc:picChg chg="del">
          <ac:chgData name="SOH Hui Shan" userId="S::huishan.soh.2018@mitb.smu.edu.sg::5b4d7a31-7b9d-4f22-a911-23ccdc468dac" providerId="AD" clId="Web-{AF826319-2B98-CB25-BA86-6EF624678C3E}" dt="2019-11-20T12:46:56.984" v="131"/>
          <ac:picMkLst>
            <pc:docMk/>
            <pc:sldMk cId="3657894569" sldId="266"/>
            <ac:picMk id="3" creationId="{FCAC1EF4-CD16-4B34-B400-A7AA9841929A}"/>
          </ac:picMkLst>
        </pc:picChg>
      </pc:sldChg>
      <pc:sldChg chg="ord">
        <pc:chgData name="SOH Hui Shan" userId="S::huishan.soh.2018@mitb.smu.edu.sg::5b4d7a31-7b9d-4f22-a911-23ccdc468dac" providerId="AD" clId="Web-{AF826319-2B98-CB25-BA86-6EF624678C3E}" dt="2019-11-20T13:13:09.130" v="883"/>
        <pc:sldMkLst>
          <pc:docMk/>
          <pc:sldMk cId="2073198025" sldId="268"/>
        </pc:sldMkLst>
      </pc:sldChg>
      <pc:sldChg chg="modSp">
        <pc:chgData name="SOH Hui Shan" userId="S::huishan.soh.2018@mitb.smu.edu.sg::5b4d7a31-7b9d-4f22-a911-23ccdc468dac" providerId="AD" clId="Web-{AF826319-2B98-CB25-BA86-6EF624678C3E}" dt="2019-11-20T12:54:17.939" v="317" actId="20577"/>
        <pc:sldMkLst>
          <pc:docMk/>
          <pc:sldMk cId="3570073887" sldId="274"/>
        </pc:sldMkLst>
        <pc:spChg chg="mod">
          <ac:chgData name="SOH Hui Shan" userId="S::huishan.soh.2018@mitb.smu.edu.sg::5b4d7a31-7b9d-4f22-a911-23ccdc468dac" providerId="AD" clId="Web-{AF826319-2B98-CB25-BA86-6EF624678C3E}" dt="2019-11-20T12:54:17.939" v="317" actId="20577"/>
          <ac:spMkLst>
            <pc:docMk/>
            <pc:sldMk cId="3570073887" sldId="274"/>
            <ac:spMk id="3" creationId="{08B653F4-438C-4CAF-A33C-FF39D4A8307B}"/>
          </ac:spMkLst>
        </pc:spChg>
      </pc:sldChg>
      <pc:sldChg chg="addSp modSp">
        <pc:chgData name="SOH Hui Shan" userId="S::huishan.soh.2018@mitb.smu.edu.sg::5b4d7a31-7b9d-4f22-a911-23ccdc468dac" providerId="AD" clId="Web-{AF826319-2B98-CB25-BA86-6EF624678C3E}" dt="2019-11-20T13:23:29.211" v="1142" actId="20577"/>
        <pc:sldMkLst>
          <pc:docMk/>
          <pc:sldMk cId="370276838" sldId="278"/>
        </pc:sldMkLst>
        <pc:spChg chg="mod">
          <ac:chgData name="SOH Hui Shan" userId="S::huishan.soh.2018@mitb.smu.edu.sg::5b4d7a31-7b9d-4f22-a911-23ccdc468dac" providerId="AD" clId="Web-{AF826319-2B98-CB25-BA86-6EF624678C3E}" dt="2019-11-20T12:48:17.968" v="164" actId="20577"/>
          <ac:spMkLst>
            <pc:docMk/>
            <pc:sldMk cId="370276838" sldId="278"/>
            <ac:spMk id="6" creationId="{24134C4D-9C08-403F-8EA8-B0D334DEF35D}"/>
          </ac:spMkLst>
        </pc:spChg>
        <pc:spChg chg="mod">
          <ac:chgData name="SOH Hui Shan" userId="S::huishan.soh.2018@mitb.smu.edu.sg::5b4d7a31-7b9d-4f22-a911-23ccdc468dac" providerId="AD" clId="Web-{AF826319-2B98-CB25-BA86-6EF624678C3E}" dt="2019-11-20T12:53:55.579" v="303" actId="20577"/>
          <ac:spMkLst>
            <pc:docMk/>
            <pc:sldMk cId="370276838" sldId="278"/>
            <ac:spMk id="8" creationId="{CFD9D142-6B25-4113-95E5-522D0999BCC5}"/>
          </ac:spMkLst>
        </pc:spChg>
        <pc:spChg chg="add mod">
          <ac:chgData name="SOH Hui Shan" userId="S::huishan.soh.2018@mitb.smu.edu.sg::5b4d7a31-7b9d-4f22-a911-23ccdc468dac" providerId="AD" clId="Web-{AF826319-2B98-CB25-BA86-6EF624678C3E}" dt="2019-11-20T13:23:29.211" v="1142" actId="20577"/>
          <ac:spMkLst>
            <pc:docMk/>
            <pc:sldMk cId="370276838" sldId="278"/>
            <ac:spMk id="10" creationId="{62C296D7-D42B-4DF7-8CB3-839062F071B8}"/>
          </ac:spMkLst>
        </pc:spChg>
        <pc:picChg chg="add mod">
          <ac:chgData name="SOH Hui Shan" userId="S::huishan.soh.2018@mitb.smu.edu.sg::5b4d7a31-7b9d-4f22-a911-23ccdc468dac" providerId="AD" clId="Web-{AF826319-2B98-CB25-BA86-6EF624678C3E}" dt="2019-11-20T12:50:03.064" v="166" actId="1076"/>
          <ac:picMkLst>
            <pc:docMk/>
            <pc:sldMk cId="370276838" sldId="278"/>
            <ac:picMk id="5" creationId="{7166A7E6-0BE0-4D45-9B3D-65FE0FEAA36D}"/>
          </ac:picMkLst>
        </pc:picChg>
      </pc:sldChg>
      <pc:sldChg chg="modSp add ord replId">
        <pc:chgData name="SOH Hui Shan" userId="S::huishan.soh.2018@mitb.smu.edu.sg::5b4d7a31-7b9d-4f22-a911-23ccdc468dac" providerId="AD" clId="Web-{AF826319-2B98-CB25-BA86-6EF624678C3E}" dt="2019-11-20T13:22:11.507" v="1136" actId="20577"/>
        <pc:sldMkLst>
          <pc:docMk/>
          <pc:sldMk cId="310179649" sldId="280"/>
        </pc:sldMkLst>
        <pc:spChg chg="mod">
          <ac:chgData name="SOH Hui Shan" userId="S::huishan.soh.2018@mitb.smu.edu.sg::5b4d7a31-7b9d-4f22-a911-23ccdc468dac" providerId="AD" clId="Web-{AF826319-2B98-CB25-BA86-6EF624678C3E}" dt="2019-11-20T13:22:11.507" v="1136" actId="20577"/>
          <ac:spMkLst>
            <pc:docMk/>
            <pc:sldMk cId="310179649" sldId="280"/>
            <ac:spMk id="5" creationId="{2647C2F8-E0F8-4561-A122-128B56E7132C}"/>
          </ac:spMkLst>
        </pc:spChg>
        <pc:spChg chg="mod">
          <ac:chgData name="SOH Hui Shan" userId="S::huishan.soh.2018@mitb.smu.edu.sg::5b4d7a31-7b9d-4f22-a911-23ccdc468dac" providerId="AD" clId="Web-{AF826319-2B98-CB25-BA86-6EF624678C3E}" dt="2019-11-20T13:13:17.990" v="896" actId="20577"/>
          <ac:spMkLst>
            <pc:docMk/>
            <pc:sldMk cId="310179649" sldId="280"/>
            <ac:spMk id="6" creationId="{24134C4D-9C08-403F-8EA8-B0D334DEF35D}"/>
          </ac:spMkLst>
        </pc:spChg>
      </pc:sldChg>
    </pc:docChg>
  </pc:docChgLst>
  <pc:docChgLst>
    <pc:chgData name="SOH Hui Shan" userId="S::huishan.soh.2018@mitb.smu.edu.sg::5b4d7a31-7b9d-4f22-a911-23ccdc468dac" providerId="AD" clId="Web-{1C87F03F-8BCA-A0BE-D7C9-19C1666652B9}"/>
    <pc:docChg chg="modSld">
      <pc:chgData name="SOH Hui Shan" userId="S::huishan.soh.2018@mitb.smu.edu.sg::5b4d7a31-7b9d-4f22-a911-23ccdc468dac" providerId="AD" clId="Web-{1C87F03F-8BCA-A0BE-D7C9-19C1666652B9}" dt="2019-11-21T10:34:10.674" v="18"/>
      <pc:docMkLst>
        <pc:docMk/>
      </pc:docMkLst>
      <pc:sldChg chg="addSp">
        <pc:chgData name="SOH Hui Shan" userId="S::huishan.soh.2018@mitb.smu.edu.sg::5b4d7a31-7b9d-4f22-a911-23ccdc468dac" providerId="AD" clId="Web-{1C87F03F-8BCA-A0BE-D7C9-19C1666652B9}" dt="2019-11-21T10:34:07.174" v="16"/>
        <pc:sldMkLst>
          <pc:docMk/>
          <pc:sldMk cId="2296102027" sldId="263"/>
        </pc:sldMkLst>
        <pc:spChg chg="add">
          <ac:chgData name="SOH Hui Shan" userId="S::huishan.soh.2018@mitb.smu.edu.sg::5b4d7a31-7b9d-4f22-a911-23ccdc468dac" providerId="AD" clId="Web-{1C87F03F-8BCA-A0BE-D7C9-19C1666652B9}" dt="2019-11-21T10:34:07.174" v="16"/>
          <ac:spMkLst>
            <pc:docMk/>
            <pc:sldMk cId="2296102027" sldId="263"/>
            <ac:spMk id="4" creationId="{002712B5-6E9B-4285-BD6A-26DFEDD788FD}"/>
          </ac:spMkLst>
        </pc:spChg>
      </pc:sldChg>
      <pc:sldChg chg="addSp">
        <pc:chgData name="SOH Hui Shan" userId="S::huishan.soh.2018@mitb.smu.edu.sg::5b4d7a31-7b9d-4f22-a911-23ccdc468dac" providerId="AD" clId="Web-{1C87F03F-8BCA-A0BE-D7C9-19C1666652B9}" dt="2019-11-21T10:34:04.143" v="15"/>
        <pc:sldMkLst>
          <pc:docMk/>
          <pc:sldMk cId="543737974" sldId="264"/>
        </pc:sldMkLst>
        <pc:spChg chg="add">
          <ac:chgData name="SOH Hui Shan" userId="S::huishan.soh.2018@mitb.smu.edu.sg::5b4d7a31-7b9d-4f22-a911-23ccdc468dac" providerId="AD" clId="Web-{1C87F03F-8BCA-A0BE-D7C9-19C1666652B9}" dt="2019-11-21T10:34:04.143" v="15"/>
          <ac:spMkLst>
            <pc:docMk/>
            <pc:sldMk cId="543737974" sldId="264"/>
            <ac:spMk id="2" creationId="{7042324E-B715-4BC2-A89A-6F04F8A55B90}"/>
          </ac:spMkLst>
        </pc:spChg>
      </pc:sldChg>
      <pc:sldChg chg="addSp">
        <pc:chgData name="SOH Hui Shan" userId="S::huishan.soh.2018@mitb.smu.edu.sg::5b4d7a31-7b9d-4f22-a911-23ccdc468dac" providerId="AD" clId="Web-{1C87F03F-8BCA-A0BE-D7C9-19C1666652B9}" dt="2019-11-21T10:34:09.533" v="17"/>
        <pc:sldMkLst>
          <pc:docMk/>
          <pc:sldMk cId="3657894569" sldId="266"/>
        </pc:sldMkLst>
        <pc:spChg chg="add">
          <ac:chgData name="SOH Hui Shan" userId="S::huishan.soh.2018@mitb.smu.edu.sg::5b4d7a31-7b9d-4f22-a911-23ccdc468dac" providerId="AD" clId="Web-{1C87F03F-8BCA-A0BE-D7C9-19C1666652B9}" dt="2019-11-21T10:34:09.533" v="17"/>
          <ac:spMkLst>
            <pc:docMk/>
            <pc:sldMk cId="3657894569" sldId="266"/>
            <ac:spMk id="3" creationId="{7CDA1931-13B1-42A2-A0D0-5CD1E50CEC85}"/>
          </ac:spMkLst>
        </pc:spChg>
      </pc:sldChg>
      <pc:sldChg chg="delSp">
        <pc:chgData name="SOH Hui Shan" userId="S::huishan.soh.2018@mitb.smu.edu.sg::5b4d7a31-7b9d-4f22-a911-23ccdc468dac" providerId="AD" clId="Web-{1C87F03F-8BCA-A0BE-D7C9-19C1666652B9}" dt="2019-11-21T10:32:08.376" v="0"/>
        <pc:sldMkLst>
          <pc:docMk/>
          <pc:sldMk cId="2073198025" sldId="268"/>
        </pc:sldMkLst>
        <pc:spChg chg="del">
          <ac:chgData name="SOH Hui Shan" userId="S::huishan.soh.2018@mitb.smu.edu.sg::5b4d7a31-7b9d-4f22-a911-23ccdc468dac" providerId="AD" clId="Web-{1C87F03F-8BCA-A0BE-D7C9-19C1666652B9}" dt="2019-11-21T10:32:08.376" v="0"/>
          <ac:spMkLst>
            <pc:docMk/>
            <pc:sldMk cId="2073198025" sldId="268"/>
            <ac:spMk id="10" creationId="{682DC727-BBF9-4D13-868A-02A93599F084}"/>
          </ac:spMkLst>
        </pc:spChg>
      </pc:sldChg>
      <pc:sldChg chg="addSp">
        <pc:chgData name="SOH Hui Shan" userId="S::huishan.soh.2018@mitb.smu.edu.sg::5b4d7a31-7b9d-4f22-a911-23ccdc468dac" providerId="AD" clId="Web-{1C87F03F-8BCA-A0BE-D7C9-19C1666652B9}" dt="2019-11-21T10:34:00.314" v="14"/>
        <pc:sldMkLst>
          <pc:docMk/>
          <pc:sldMk cId="2912927161" sldId="270"/>
        </pc:sldMkLst>
        <pc:spChg chg="add">
          <ac:chgData name="SOH Hui Shan" userId="S::huishan.soh.2018@mitb.smu.edu.sg::5b4d7a31-7b9d-4f22-a911-23ccdc468dac" providerId="AD" clId="Web-{1C87F03F-8BCA-A0BE-D7C9-19C1666652B9}" dt="2019-11-21T10:34:00.314" v="14"/>
          <ac:spMkLst>
            <pc:docMk/>
            <pc:sldMk cId="2912927161" sldId="270"/>
            <ac:spMk id="4" creationId="{240F8BBF-6014-45AC-9840-6FFE1F0FDA70}"/>
          </ac:spMkLst>
        </pc:spChg>
      </pc:sldChg>
      <pc:sldChg chg="addSp modSp">
        <pc:chgData name="SOH Hui Shan" userId="S::huishan.soh.2018@mitb.smu.edu.sg::5b4d7a31-7b9d-4f22-a911-23ccdc468dac" providerId="AD" clId="Web-{1C87F03F-8BCA-A0BE-D7C9-19C1666652B9}" dt="2019-11-21T10:33:55.486" v="12" actId="20577"/>
        <pc:sldMkLst>
          <pc:docMk/>
          <pc:sldMk cId="2020702525" sldId="277"/>
        </pc:sldMkLst>
        <pc:spChg chg="mod">
          <ac:chgData name="SOH Hui Shan" userId="S::huishan.soh.2018@mitb.smu.edu.sg::5b4d7a31-7b9d-4f22-a911-23ccdc468dac" providerId="AD" clId="Web-{1C87F03F-8BCA-A0BE-D7C9-19C1666652B9}" dt="2019-11-21T10:33:40.314" v="1" actId="1076"/>
          <ac:spMkLst>
            <pc:docMk/>
            <pc:sldMk cId="2020702525" sldId="277"/>
            <ac:spMk id="22" creationId="{F61889D0-51CE-405F-9CA2-A97103FDA88B}"/>
          </ac:spMkLst>
        </pc:spChg>
        <pc:spChg chg="add mod">
          <ac:chgData name="SOH Hui Shan" userId="S::huishan.soh.2018@mitb.smu.edu.sg::5b4d7a31-7b9d-4f22-a911-23ccdc468dac" providerId="AD" clId="Web-{1C87F03F-8BCA-A0BE-D7C9-19C1666652B9}" dt="2019-11-21T10:33:55.486" v="12" actId="20577"/>
          <ac:spMkLst>
            <pc:docMk/>
            <pc:sldMk cId="2020702525" sldId="277"/>
            <ac:spMk id="24" creationId="{1E664B10-7A55-4D2E-A595-86801F517070}"/>
          </ac:spMkLst>
        </pc:spChg>
      </pc:sldChg>
      <pc:sldChg chg="addSp">
        <pc:chgData name="SOH Hui Shan" userId="S::huishan.soh.2018@mitb.smu.edu.sg::5b4d7a31-7b9d-4f22-a911-23ccdc468dac" providerId="AD" clId="Web-{1C87F03F-8BCA-A0BE-D7C9-19C1666652B9}" dt="2019-11-21T10:34:10.674" v="18"/>
        <pc:sldMkLst>
          <pc:docMk/>
          <pc:sldMk cId="370276838" sldId="278"/>
        </pc:sldMkLst>
        <pc:spChg chg="add">
          <ac:chgData name="SOH Hui Shan" userId="S::huishan.soh.2018@mitb.smu.edu.sg::5b4d7a31-7b9d-4f22-a911-23ccdc468dac" providerId="AD" clId="Web-{1C87F03F-8BCA-A0BE-D7C9-19C1666652B9}" dt="2019-11-21T10:34:10.674" v="18"/>
          <ac:spMkLst>
            <pc:docMk/>
            <pc:sldMk cId="370276838" sldId="278"/>
            <ac:spMk id="2" creationId="{A8B4D383-975E-473E-A227-8BDA79E09321}"/>
          </ac:spMkLst>
        </pc:spChg>
      </pc:sldChg>
    </pc:docChg>
  </pc:docChgLst>
  <pc:docChgLst>
    <pc:chgData name="SOH Hui Shan" userId="S::huishan.soh.2018@mitb.smu.edu.sg::5b4d7a31-7b9d-4f22-a911-23ccdc468dac" providerId="AD" clId="Web-{A5D4A330-3008-A15F-8299-7F8599FE35A6}"/>
    <pc:docChg chg="modSld">
      <pc:chgData name="SOH Hui Shan" userId="S::huishan.soh.2018@mitb.smu.edu.sg::5b4d7a31-7b9d-4f22-a911-23ccdc468dac" providerId="AD" clId="Web-{A5D4A330-3008-A15F-8299-7F8599FE35A6}" dt="2019-11-21T16:34:02.916" v="12" actId="20577"/>
      <pc:docMkLst>
        <pc:docMk/>
      </pc:docMkLst>
      <pc:sldChg chg="delSp">
        <pc:chgData name="SOH Hui Shan" userId="S::huishan.soh.2018@mitb.smu.edu.sg::5b4d7a31-7b9d-4f22-a911-23ccdc468dac" providerId="AD" clId="Web-{A5D4A330-3008-A15F-8299-7F8599FE35A6}" dt="2019-11-21T16:33:13.101" v="0"/>
        <pc:sldMkLst>
          <pc:docMk/>
          <pc:sldMk cId="2296102027" sldId="263"/>
        </pc:sldMkLst>
        <pc:spChg chg="del">
          <ac:chgData name="SOH Hui Shan" userId="S::huishan.soh.2018@mitb.smu.edu.sg::5b4d7a31-7b9d-4f22-a911-23ccdc468dac" providerId="AD" clId="Web-{A5D4A330-3008-A15F-8299-7F8599FE35A6}" dt="2019-11-21T16:33:13.101" v="0"/>
          <ac:spMkLst>
            <pc:docMk/>
            <pc:sldMk cId="2296102027" sldId="263"/>
            <ac:spMk id="4" creationId="{002712B5-6E9B-4285-BD6A-26DFEDD788FD}"/>
          </ac:spMkLst>
        </pc:spChg>
      </pc:sldChg>
      <pc:sldChg chg="modSp">
        <pc:chgData name="SOH Hui Shan" userId="S::huishan.soh.2018@mitb.smu.edu.sg::5b4d7a31-7b9d-4f22-a911-23ccdc468dac" providerId="AD" clId="Web-{A5D4A330-3008-A15F-8299-7F8599FE35A6}" dt="2019-11-21T16:34:02.916" v="11" actId="20577"/>
        <pc:sldMkLst>
          <pc:docMk/>
          <pc:sldMk cId="370276838" sldId="278"/>
        </pc:sldMkLst>
        <pc:spChg chg="mod">
          <ac:chgData name="SOH Hui Shan" userId="S::huishan.soh.2018@mitb.smu.edu.sg::5b4d7a31-7b9d-4f22-a911-23ccdc468dac" providerId="AD" clId="Web-{A5D4A330-3008-A15F-8299-7F8599FE35A6}" dt="2019-11-21T16:34:02.916" v="11" actId="20577"/>
          <ac:spMkLst>
            <pc:docMk/>
            <pc:sldMk cId="370276838" sldId="278"/>
            <ac:spMk id="10" creationId="{62C296D7-D42B-4DF7-8CB3-839062F071B8}"/>
          </ac:spMkLst>
        </pc:spChg>
      </pc:sldChg>
    </pc:docChg>
  </pc:docChgLst>
  <pc:docChgLst>
    <pc:chgData name="Milouni DESAI" userId="S::milounid.2018@mitb.smu.edu.sg::98786a8f-be2e-4915-b30d-1255e604a515" providerId="AD" clId="Web-{3EAF1143-7FA5-B8AB-0FD1-E2EA6BFA3D5B}"/>
    <pc:docChg chg="modSld">
      <pc:chgData name="Milouni DESAI" userId="S::milounid.2018@mitb.smu.edu.sg::98786a8f-be2e-4915-b30d-1255e604a515" providerId="AD" clId="Web-{3EAF1143-7FA5-B8AB-0FD1-E2EA6BFA3D5B}" dt="2019-11-22T09:04:06.442" v="257"/>
      <pc:docMkLst>
        <pc:docMk/>
      </pc:docMkLst>
      <pc:sldChg chg="addSp delSp modSp">
        <pc:chgData name="Milouni DESAI" userId="S::milounid.2018@mitb.smu.edu.sg::98786a8f-be2e-4915-b30d-1255e604a515" providerId="AD" clId="Web-{3EAF1143-7FA5-B8AB-0FD1-E2EA6BFA3D5B}" dt="2019-11-22T09:04:06.442" v="257"/>
        <pc:sldMkLst>
          <pc:docMk/>
          <pc:sldMk cId="29219637" sldId="286"/>
        </pc:sldMkLst>
        <pc:spChg chg="del mod">
          <ac:chgData name="Milouni DESAI" userId="S::milounid.2018@mitb.smu.edu.sg::98786a8f-be2e-4915-b30d-1255e604a515" providerId="AD" clId="Web-{3EAF1143-7FA5-B8AB-0FD1-E2EA6BFA3D5B}" dt="2019-11-22T08:58:43.924" v="193"/>
          <ac:spMkLst>
            <pc:docMk/>
            <pc:sldMk cId="29219637" sldId="286"/>
            <ac:spMk id="4" creationId="{C57F26EE-C542-43D9-B63F-98D776B4EEA6}"/>
          </ac:spMkLst>
        </pc:spChg>
        <pc:spChg chg="add del mod">
          <ac:chgData name="Milouni DESAI" userId="S::milounid.2018@mitb.smu.edu.sg::98786a8f-be2e-4915-b30d-1255e604a515" providerId="AD" clId="Web-{3EAF1143-7FA5-B8AB-0FD1-E2EA6BFA3D5B}" dt="2019-11-22T08:55:29.718" v="37"/>
          <ac:spMkLst>
            <pc:docMk/>
            <pc:sldMk cId="29219637" sldId="286"/>
            <ac:spMk id="8" creationId="{73201AB4-1924-4479-9F03-20C411B935D2}"/>
          </ac:spMkLst>
        </pc:spChg>
        <pc:spChg chg="mod">
          <ac:chgData name="Milouni DESAI" userId="S::milounid.2018@mitb.smu.edu.sg::98786a8f-be2e-4915-b30d-1255e604a515" providerId="AD" clId="Web-{3EAF1143-7FA5-B8AB-0FD1-E2EA6BFA3D5B}" dt="2019-11-22T09:03:13.739" v="251" actId="1076"/>
          <ac:spMkLst>
            <pc:docMk/>
            <pc:sldMk cId="29219637" sldId="286"/>
            <ac:spMk id="10" creationId="{7FC7D22F-EEB6-4425-BCCF-0EAA7363C1B9}"/>
          </ac:spMkLst>
        </pc:spChg>
        <pc:spChg chg="add del mod">
          <ac:chgData name="Milouni DESAI" userId="S::milounid.2018@mitb.smu.edu.sg::98786a8f-be2e-4915-b30d-1255e604a515" providerId="AD" clId="Web-{3EAF1143-7FA5-B8AB-0FD1-E2EA6BFA3D5B}" dt="2019-11-22T09:04:06.442" v="257"/>
          <ac:spMkLst>
            <pc:docMk/>
            <pc:sldMk cId="29219637" sldId="286"/>
            <ac:spMk id="12" creationId="{8AE4271F-DC44-44E8-8E85-C599FEA54B6C}"/>
          </ac:spMkLst>
        </pc:spChg>
        <pc:graphicFrameChg chg="add mod modGraphic">
          <ac:chgData name="Milouni DESAI" userId="S::milounid.2018@mitb.smu.edu.sg::98786a8f-be2e-4915-b30d-1255e604a515" providerId="AD" clId="Web-{3EAF1143-7FA5-B8AB-0FD1-E2EA6BFA3D5B}" dt="2019-11-22T09:00:31.081" v="250"/>
          <ac:graphicFrameMkLst>
            <pc:docMk/>
            <pc:sldMk cId="29219637" sldId="286"/>
            <ac:graphicFrameMk id="2" creationId="{9399EB0F-F2B5-42D3-BA97-15DA23D01D36}"/>
          </ac:graphicFrameMkLst>
        </pc:graphicFrameChg>
      </pc:sldChg>
    </pc:docChg>
  </pc:docChgLst>
  <pc:docChgLst>
    <pc:chgData name="SOH Hui Shan" userId="S::huishan.soh.2018@mitb.smu.edu.sg::5b4d7a31-7b9d-4f22-a911-23ccdc468dac" providerId="AD" clId="Web-{8AA41691-2FAE-C34F-26D8-0A9538676C53}"/>
    <pc:docChg chg="modSld">
      <pc:chgData name="SOH Hui Shan" userId="S::huishan.soh.2018@mitb.smu.edu.sg::5b4d7a31-7b9d-4f22-a911-23ccdc468dac" providerId="AD" clId="Web-{8AA41691-2FAE-C34F-26D8-0A9538676C53}" dt="2019-11-21T13:57:20.481" v="121" actId="1076"/>
      <pc:docMkLst>
        <pc:docMk/>
      </pc:docMkLst>
      <pc:sldChg chg="modSp">
        <pc:chgData name="SOH Hui Shan" userId="S::huishan.soh.2018@mitb.smu.edu.sg::5b4d7a31-7b9d-4f22-a911-23ccdc468dac" providerId="AD" clId="Web-{8AA41691-2FAE-C34F-26D8-0A9538676C53}" dt="2019-11-21T13:57:20.481" v="121" actId="1076"/>
        <pc:sldMkLst>
          <pc:docMk/>
          <pc:sldMk cId="3018948369" sldId="281"/>
        </pc:sldMkLst>
        <pc:spChg chg="mod">
          <ac:chgData name="SOH Hui Shan" userId="S::huishan.soh.2018@mitb.smu.edu.sg::5b4d7a31-7b9d-4f22-a911-23ccdc468dac" providerId="AD" clId="Web-{8AA41691-2FAE-C34F-26D8-0A9538676C53}" dt="2019-11-21T13:57:20.481" v="121" actId="1076"/>
          <ac:spMkLst>
            <pc:docMk/>
            <pc:sldMk cId="3018948369" sldId="281"/>
            <ac:spMk id="2" creationId="{5F8CE6B0-2DC2-4941-A7D9-45885517B7B1}"/>
          </ac:spMkLst>
        </pc:spChg>
      </pc:sldChg>
    </pc:docChg>
  </pc:docChgLst>
  <pc:docChgLst>
    <pc:chgData name="TEO Yaling" userId="ed7d69ce-e76a-4b1d-9807-a3d9c5efe0bc" providerId="ADAL" clId="{B7470947-2E2D-4204-BE71-CF43500E8C5A}"/>
    <pc:docChg chg="undo redo custSel addSld delSld modSld sldOrd">
      <pc:chgData name="TEO Yaling" userId="ed7d69ce-e76a-4b1d-9807-a3d9c5efe0bc" providerId="ADAL" clId="{B7470947-2E2D-4204-BE71-CF43500E8C5A}" dt="2019-11-22T07:23:17.424" v="6746" actId="14100"/>
      <pc:docMkLst>
        <pc:docMk/>
      </pc:docMkLst>
      <pc:sldChg chg="modSp">
        <pc:chgData name="TEO Yaling" userId="ed7d69ce-e76a-4b1d-9807-a3d9c5efe0bc" providerId="ADAL" clId="{B7470947-2E2D-4204-BE71-CF43500E8C5A}" dt="2019-11-20T11:15:33.658" v="1325" actId="20577"/>
        <pc:sldMkLst>
          <pc:docMk/>
          <pc:sldMk cId="0" sldId="257"/>
        </pc:sldMkLst>
        <pc:spChg chg="mod">
          <ac:chgData name="TEO Yaling" userId="ed7d69ce-e76a-4b1d-9807-a3d9c5efe0bc" providerId="ADAL" clId="{B7470947-2E2D-4204-BE71-CF43500E8C5A}" dt="2019-11-20T11:15:33.658" v="1325" actId="20577"/>
          <ac:spMkLst>
            <pc:docMk/>
            <pc:sldMk cId="0" sldId="257"/>
            <ac:spMk id="13" creationId="{616B5806-28F3-43BC-9C11-6D9C11F7E172}"/>
          </ac:spMkLst>
        </pc:spChg>
      </pc:sldChg>
      <pc:sldChg chg="modSp ord">
        <pc:chgData name="TEO Yaling" userId="ed7d69ce-e76a-4b1d-9807-a3d9c5efe0bc" providerId="ADAL" clId="{B7470947-2E2D-4204-BE71-CF43500E8C5A}" dt="2019-11-20T11:15:54.022" v="1354" actId="20577"/>
        <pc:sldMkLst>
          <pc:docMk/>
          <pc:sldMk cId="437193127" sldId="259"/>
        </pc:sldMkLst>
        <pc:spChg chg="mod">
          <ac:chgData name="TEO Yaling" userId="ed7d69ce-e76a-4b1d-9807-a3d9c5efe0bc" providerId="ADAL" clId="{B7470947-2E2D-4204-BE71-CF43500E8C5A}" dt="2019-11-20T11:15:54.022" v="1354" actId="20577"/>
          <ac:spMkLst>
            <pc:docMk/>
            <pc:sldMk cId="437193127" sldId="259"/>
            <ac:spMk id="8" creationId="{B9F2E431-19DD-4CBA-B341-B81ABD6A6A1F}"/>
          </ac:spMkLst>
        </pc:spChg>
      </pc:sldChg>
      <pc:sldChg chg="modSp">
        <pc:chgData name="TEO Yaling" userId="ed7d69ce-e76a-4b1d-9807-a3d9c5efe0bc" providerId="ADAL" clId="{B7470947-2E2D-4204-BE71-CF43500E8C5A}" dt="2019-11-20T11:15:24.894" v="1318" actId="20577"/>
        <pc:sldMkLst>
          <pc:docMk/>
          <pc:sldMk cId="55417835" sldId="261"/>
        </pc:sldMkLst>
        <pc:spChg chg="mod">
          <ac:chgData name="TEO Yaling" userId="ed7d69ce-e76a-4b1d-9807-a3d9c5efe0bc" providerId="ADAL" clId="{B7470947-2E2D-4204-BE71-CF43500E8C5A}" dt="2019-11-20T11:15:24.894" v="1318" actId="20577"/>
          <ac:spMkLst>
            <pc:docMk/>
            <pc:sldMk cId="55417835" sldId="261"/>
            <ac:spMk id="2" creationId="{1918D665-649E-4BA7-8B59-4282A520BC61}"/>
          </ac:spMkLst>
        </pc:spChg>
      </pc:sldChg>
      <pc:sldChg chg="modSp">
        <pc:chgData name="TEO Yaling" userId="ed7d69ce-e76a-4b1d-9807-a3d9c5efe0bc" providerId="ADAL" clId="{B7470947-2E2D-4204-BE71-CF43500E8C5A}" dt="2019-11-20T11:15:40.897" v="1332" actId="20577"/>
        <pc:sldMkLst>
          <pc:docMk/>
          <pc:sldMk cId="4261404120" sldId="262"/>
        </pc:sldMkLst>
        <pc:spChg chg="mod">
          <ac:chgData name="TEO Yaling" userId="ed7d69ce-e76a-4b1d-9807-a3d9c5efe0bc" providerId="ADAL" clId="{B7470947-2E2D-4204-BE71-CF43500E8C5A}" dt="2019-11-20T11:15:40.897" v="1332" actId="20577"/>
          <ac:spMkLst>
            <pc:docMk/>
            <pc:sldMk cId="4261404120" sldId="262"/>
            <ac:spMk id="6" creationId="{24134C4D-9C08-403F-8EA8-B0D334DEF35D}"/>
          </ac:spMkLst>
        </pc:spChg>
      </pc:sldChg>
      <pc:sldChg chg="addSp delSp modSp add ord">
        <pc:chgData name="TEO Yaling" userId="ed7d69ce-e76a-4b1d-9807-a3d9c5efe0bc" providerId="ADAL" clId="{B7470947-2E2D-4204-BE71-CF43500E8C5A}" dt="2019-11-20T15:03:39.093" v="2194" actId="20577"/>
        <pc:sldMkLst>
          <pc:docMk/>
          <pc:sldMk cId="2296102027" sldId="263"/>
        </pc:sldMkLst>
        <pc:spChg chg="add mod">
          <ac:chgData name="TEO Yaling" userId="ed7d69ce-e76a-4b1d-9807-a3d9c5efe0bc" providerId="ADAL" clId="{B7470947-2E2D-4204-BE71-CF43500E8C5A}" dt="2019-11-20T15:03:39.093" v="2194" actId="20577"/>
          <ac:spMkLst>
            <pc:docMk/>
            <pc:sldMk cId="2296102027" sldId="263"/>
            <ac:spMk id="3" creationId="{9DC64165-3A8A-46B0-BD1C-F446CE322AB2}"/>
          </ac:spMkLst>
        </pc:spChg>
        <pc:spChg chg="mod">
          <ac:chgData name="TEO Yaling" userId="ed7d69ce-e76a-4b1d-9807-a3d9c5efe0bc" providerId="ADAL" clId="{B7470947-2E2D-4204-BE71-CF43500E8C5A}" dt="2019-11-20T11:16:41.870" v="1429" actId="20577"/>
          <ac:spMkLst>
            <pc:docMk/>
            <pc:sldMk cId="2296102027" sldId="263"/>
            <ac:spMk id="6" creationId="{24134C4D-9C08-403F-8EA8-B0D334DEF35D}"/>
          </ac:spMkLst>
        </pc:spChg>
        <pc:spChg chg="add del mod">
          <ac:chgData name="TEO Yaling" userId="ed7d69ce-e76a-4b1d-9807-a3d9c5efe0bc" providerId="ADAL" clId="{B7470947-2E2D-4204-BE71-CF43500E8C5A}" dt="2019-11-17T06:24:46.174" v="137" actId="478"/>
          <ac:spMkLst>
            <pc:docMk/>
            <pc:sldMk cId="2296102027" sldId="263"/>
            <ac:spMk id="7" creationId="{0AA2CF97-571E-4C00-834F-FC2393DA5E90}"/>
          </ac:spMkLst>
        </pc:spChg>
        <pc:spChg chg="add mod">
          <ac:chgData name="TEO Yaling" userId="ed7d69ce-e76a-4b1d-9807-a3d9c5efe0bc" providerId="ADAL" clId="{B7470947-2E2D-4204-BE71-CF43500E8C5A}" dt="2019-11-20T11:10:27.039" v="1215" actId="20577"/>
          <ac:spMkLst>
            <pc:docMk/>
            <pc:sldMk cId="2296102027" sldId="263"/>
            <ac:spMk id="8" creationId="{1F3503F7-8C3A-40A6-B4FA-1EC6D22820FB}"/>
          </ac:spMkLst>
        </pc:spChg>
        <pc:spChg chg="del">
          <ac:chgData name="TEO Yaling" userId="ed7d69ce-e76a-4b1d-9807-a3d9c5efe0bc" providerId="ADAL" clId="{B7470947-2E2D-4204-BE71-CF43500E8C5A}" dt="2019-11-17T06:21:13.140" v="3" actId="478"/>
          <ac:spMkLst>
            <pc:docMk/>
            <pc:sldMk cId="2296102027" sldId="263"/>
            <ac:spMk id="10" creationId="{DD718E8B-3692-4500-BABB-87B208626F1F}"/>
          </ac:spMkLst>
        </pc:spChg>
        <pc:spChg chg="del">
          <ac:chgData name="TEO Yaling" userId="ed7d69ce-e76a-4b1d-9807-a3d9c5efe0bc" providerId="ADAL" clId="{B7470947-2E2D-4204-BE71-CF43500E8C5A}" dt="2019-11-17T06:21:13.140" v="3" actId="478"/>
          <ac:spMkLst>
            <pc:docMk/>
            <pc:sldMk cId="2296102027" sldId="263"/>
            <ac:spMk id="11" creationId="{2ABCB74E-018E-4050-B3DC-5362638CFBBF}"/>
          </ac:spMkLst>
        </pc:spChg>
        <pc:spChg chg="add del">
          <ac:chgData name="TEO Yaling" userId="ed7d69ce-e76a-4b1d-9807-a3d9c5efe0bc" providerId="ADAL" clId="{B7470947-2E2D-4204-BE71-CF43500E8C5A}" dt="2019-11-17T06:21:30.087" v="8" actId="478"/>
          <ac:spMkLst>
            <pc:docMk/>
            <pc:sldMk cId="2296102027" sldId="263"/>
            <ac:spMk id="13" creationId="{76412F44-5E58-4658-9590-641BC03FF971}"/>
          </ac:spMkLst>
        </pc:spChg>
        <pc:graphicFrameChg chg="del modGraphic">
          <ac:chgData name="TEO Yaling" userId="ed7d69ce-e76a-4b1d-9807-a3d9c5efe0bc" providerId="ADAL" clId="{B7470947-2E2D-4204-BE71-CF43500E8C5A}" dt="2019-11-17T06:21:13.140" v="3" actId="478"/>
          <ac:graphicFrameMkLst>
            <pc:docMk/>
            <pc:sldMk cId="2296102027" sldId="263"/>
            <ac:graphicFrameMk id="9" creationId="{84AFD985-3219-4CD0-8897-B9BD76282DB1}"/>
          </ac:graphicFrameMkLst>
        </pc:graphicFrameChg>
      </pc:sldChg>
      <pc:sldChg chg="addSp modSp add del ord">
        <pc:chgData name="TEO Yaling" userId="ed7d69ce-e76a-4b1d-9807-a3d9c5efe0bc" providerId="ADAL" clId="{B7470947-2E2D-4204-BE71-CF43500E8C5A}" dt="2019-11-21T13:53:59.740" v="4342" actId="2696"/>
        <pc:sldMkLst>
          <pc:docMk/>
          <pc:sldMk cId="543737974" sldId="264"/>
        </pc:sldMkLst>
        <pc:spChg chg="mod">
          <ac:chgData name="TEO Yaling" userId="ed7d69ce-e76a-4b1d-9807-a3d9c5efe0bc" providerId="ADAL" clId="{B7470947-2E2D-4204-BE71-CF43500E8C5A}" dt="2019-11-20T11:14:53.444" v="1295" actId="1076"/>
          <ac:spMkLst>
            <pc:docMk/>
            <pc:sldMk cId="543737974" sldId="264"/>
            <ac:spMk id="4" creationId="{C57F26EE-C542-43D9-B63F-98D776B4EEA6}"/>
          </ac:spMkLst>
        </pc:spChg>
        <pc:spChg chg="add mod">
          <ac:chgData name="TEO Yaling" userId="ed7d69ce-e76a-4b1d-9807-a3d9c5efe0bc" providerId="ADAL" clId="{B7470947-2E2D-4204-BE71-CF43500E8C5A}" dt="2019-11-20T11:11:16.459" v="1248" actId="20577"/>
          <ac:spMkLst>
            <pc:docMk/>
            <pc:sldMk cId="543737974" sldId="264"/>
            <ac:spMk id="5" creationId="{2647C2F8-E0F8-4561-A122-128B56E7132C}"/>
          </ac:spMkLst>
        </pc:spChg>
        <pc:spChg chg="mod">
          <ac:chgData name="TEO Yaling" userId="ed7d69ce-e76a-4b1d-9807-a3d9c5efe0bc" providerId="ADAL" clId="{B7470947-2E2D-4204-BE71-CF43500E8C5A}" dt="2019-11-20T11:16:51.146" v="1430"/>
          <ac:spMkLst>
            <pc:docMk/>
            <pc:sldMk cId="543737974" sldId="264"/>
            <ac:spMk id="6" creationId="{24134C4D-9C08-403F-8EA8-B0D334DEF35D}"/>
          </ac:spMkLst>
        </pc:spChg>
        <pc:spChg chg="mod">
          <ac:chgData name="TEO Yaling" userId="ed7d69ce-e76a-4b1d-9807-a3d9c5efe0bc" providerId="ADAL" clId="{B7470947-2E2D-4204-BE71-CF43500E8C5A}" dt="2019-11-20T11:14:32.217" v="1288" actId="404"/>
          <ac:spMkLst>
            <pc:docMk/>
            <pc:sldMk cId="543737974" sldId="264"/>
            <ac:spMk id="7" creationId="{0AA2CF97-571E-4C00-834F-FC2393DA5E90}"/>
          </ac:spMkLst>
        </pc:spChg>
        <pc:spChg chg="add mod">
          <ac:chgData name="TEO Yaling" userId="ed7d69ce-e76a-4b1d-9807-a3d9c5efe0bc" providerId="ADAL" clId="{B7470947-2E2D-4204-BE71-CF43500E8C5A}" dt="2019-11-20T15:03:56.606" v="2196" actId="1076"/>
          <ac:spMkLst>
            <pc:docMk/>
            <pc:sldMk cId="543737974" sldId="264"/>
            <ac:spMk id="8" creationId="{07AA256C-6D9C-4561-889E-E98642C406C7}"/>
          </ac:spMkLst>
        </pc:spChg>
        <pc:spChg chg="mod">
          <ac:chgData name="TEO Yaling" userId="ed7d69ce-e76a-4b1d-9807-a3d9c5efe0bc" providerId="ADAL" clId="{B7470947-2E2D-4204-BE71-CF43500E8C5A}" dt="2019-11-17T06:43:39.791" v="661" actId="1076"/>
          <ac:spMkLst>
            <pc:docMk/>
            <pc:sldMk cId="543737974" sldId="264"/>
            <ac:spMk id="8" creationId="{1F3503F7-8C3A-40A6-B4FA-1EC6D22820FB}"/>
          </ac:spMkLst>
        </pc:spChg>
        <pc:picChg chg="mod">
          <ac:chgData name="TEO Yaling" userId="ed7d69ce-e76a-4b1d-9807-a3d9c5efe0bc" providerId="ADAL" clId="{B7470947-2E2D-4204-BE71-CF43500E8C5A}" dt="2019-11-20T11:14:59.665" v="1296" actId="1076"/>
          <ac:picMkLst>
            <pc:docMk/>
            <pc:sldMk cId="543737974" sldId="264"/>
            <ac:picMk id="2" creationId="{4227156E-6092-4B8E-9825-A519F6FB0E28}"/>
          </ac:picMkLst>
        </pc:picChg>
      </pc:sldChg>
      <pc:sldChg chg="addSp delSp modSp add">
        <pc:chgData name="TEO Yaling" userId="ed7d69ce-e76a-4b1d-9807-a3d9c5efe0bc" providerId="ADAL" clId="{B7470947-2E2D-4204-BE71-CF43500E8C5A}" dt="2019-11-20T15:03:27.486" v="2189" actId="20577"/>
        <pc:sldMkLst>
          <pc:docMk/>
          <pc:sldMk cId="3657894569" sldId="266"/>
        </pc:sldMkLst>
        <pc:spChg chg="mod">
          <ac:chgData name="TEO Yaling" userId="ed7d69ce-e76a-4b1d-9807-a3d9c5efe0bc" providerId="ADAL" clId="{B7470947-2E2D-4204-BE71-CF43500E8C5A}" dt="2019-11-17T08:38:33.812" v="1105" actId="1076"/>
          <ac:spMkLst>
            <pc:docMk/>
            <pc:sldMk cId="3657894569" sldId="266"/>
            <ac:spMk id="2" creationId="{56A74E23-09D0-4208-8D24-B3A51D739017}"/>
          </ac:spMkLst>
        </pc:spChg>
        <pc:spChg chg="add del mod">
          <ac:chgData name="TEO Yaling" userId="ed7d69ce-e76a-4b1d-9807-a3d9c5efe0bc" providerId="ADAL" clId="{B7470947-2E2D-4204-BE71-CF43500E8C5A}" dt="2019-11-17T07:04:43.627" v="891"/>
          <ac:spMkLst>
            <pc:docMk/>
            <pc:sldMk cId="3657894569" sldId="266"/>
            <ac:spMk id="5" creationId="{C60122B7-3767-4EE8-B537-996985D4580F}"/>
          </ac:spMkLst>
        </pc:spChg>
        <pc:spChg chg="mod">
          <ac:chgData name="TEO Yaling" userId="ed7d69ce-e76a-4b1d-9807-a3d9c5efe0bc" providerId="ADAL" clId="{B7470947-2E2D-4204-BE71-CF43500E8C5A}" dt="2019-11-20T11:16:34.128" v="1415"/>
          <ac:spMkLst>
            <pc:docMk/>
            <pc:sldMk cId="3657894569" sldId="266"/>
            <ac:spMk id="6" creationId="{24134C4D-9C08-403F-8EA8-B0D334DEF35D}"/>
          </ac:spMkLst>
        </pc:spChg>
        <pc:spChg chg="del mod">
          <ac:chgData name="TEO Yaling" userId="ed7d69ce-e76a-4b1d-9807-a3d9c5efe0bc" providerId="ADAL" clId="{B7470947-2E2D-4204-BE71-CF43500E8C5A}" dt="2019-11-17T07:04:47.803" v="892" actId="478"/>
          <ac:spMkLst>
            <pc:docMk/>
            <pc:sldMk cId="3657894569" sldId="266"/>
            <ac:spMk id="7" creationId="{0AA2CF97-571E-4C00-834F-FC2393DA5E90}"/>
          </ac:spMkLst>
        </pc:spChg>
        <pc:spChg chg="add mod">
          <ac:chgData name="TEO Yaling" userId="ed7d69ce-e76a-4b1d-9807-a3d9c5efe0bc" providerId="ADAL" clId="{B7470947-2E2D-4204-BE71-CF43500E8C5A}" dt="2019-11-17T07:11:12.425" v="1004" actId="5793"/>
          <ac:spMkLst>
            <pc:docMk/>
            <pc:sldMk cId="3657894569" sldId="266"/>
            <ac:spMk id="8" creationId="{CFD9D142-6B25-4113-95E5-522D0999BCC5}"/>
          </ac:spMkLst>
        </pc:spChg>
        <pc:spChg chg="add mod">
          <ac:chgData name="TEO Yaling" userId="ed7d69ce-e76a-4b1d-9807-a3d9c5efe0bc" providerId="ADAL" clId="{B7470947-2E2D-4204-BE71-CF43500E8C5A}" dt="2019-11-20T15:03:27.486" v="2189" actId="20577"/>
          <ac:spMkLst>
            <pc:docMk/>
            <pc:sldMk cId="3657894569" sldId="266"/>
            <ac:spMk id="9" creationId="{0972875C-7856-40F3-95DB-5B9B869B4DFB}"/>
          </ac:spMkLst>
        </pc:spChg>
        <pc:spChg chg="add del">
          <ac:chgData name="TEO Yaling" userId="ed7d69ce-e76a-4b1d-9807-a3d9c5efe0bc" providerId="ADAL" clId="{B7470947-2E2D-4204-BE71-CF43500E8C5A}" dt="2019-11-17T07:09:17.669" v="932" actId="478"/>
          <ac:spMkLst>
            <pc:docMk/>
            <pc:sldMk cId="3657894569" sldId="266"/>
            <ac:spMk id="9" creationId="{29659E8F-F23C-4CD6-9066-228D02F40A34}"/>
          </ac:spMkLst>
        </pc:spChg>
        <pc:graphicFrameChg chg="add mod modGraphic">
          <ac:chgData name="TEO Yaling" userId="ed7d69ce-e76a-4b1d-9807-a3d9c5efe0bc" providerId="ADAL" clId="{B7470947-2E2D-4204-BE71-CF43500E8C5A}" dt="2019-11-17T08:41:35.471" v="1208" actId="1076"/>
          <ac:graphicFrameMkLst>
            <pc:docMk/>
            <pc:sldMk cId="3657894569" sldId="266"/>
            <ac:graphicFrameMk id="4" creationId="{EC89D4B7-EADD-4EA8-BDBD-9B5F5161EDE9}"/>
          </ac:graphicFrameMkLst>
        </pc:graphicFrameChg>
        <pc:picChg chg="add mod">
          <ac:chgData name="TEO Yaling" userId="ed7d69ce-e76a-4b1d-9807-a3d9c5efe0bc" providerId="ADAL" clId="{B7470947-2E2D-4204-BE71-CF43500E8C5A}" dt="2019-11-17T08:36:37.758" v="1032" actId="1076"/>
          <ac:picMkLst>
            <pc:docMk/>
            <pc:sldMk cId="3657894569" sldId="266"/>
            <ac:picMk id="3" creationId="{FCAC1EF4-CD16-4B34-B400-A7AA9841929A}"/>
          </ac:picMkLst>
        </pc:picChg>
      </pc:sldChg>
      <pc:sldChg chg="addSp delSp modSp add modNotesTx">
        <pc:chgData name="TEO Yaling" userId="ed7d69ce-e76a-4b1d-9807-a3d9c5efe0bc" providerId="ADAL" clId="{B7470947-2E2D-4204-BE71-CF43500E8C5A}" dt="2019-11-22T07:23:17.424" v="6746" actId="14100"/>
        <pc:sldMkLst>
          <pc:docMk/>
          <pc:sldMk cId="2073198025" sldId="268"/>
        </pc:sldMkLst>
        <pc:spChg chg="add mod">
          <ac:chgData name="TEO Yaling" userId="ed7d69ce-e76a-4b1d-9807-a3d9c5efe0bc" providerId="ADAL" clId="{B7470947-2E2D-4204-BE71-CF43500E8C5A}" dt="2019-11-21T15:10:21.246" v="5135" actId="1037"/>
          <ac:spMkLst>
            <pc:docMk/>
            <pc:sldMk cId="2073198025" sldId="268"/>
            <ac:spMk id="4" creationId="{88243B43-2FE9-4110-9616-679B25A7940B}"/>
          </ac:spMkLst>
        </pc:spChg>
        <pc:spChg chg="del mod">
          <ac:chgData name="TEO Yaling" userId="ed7d69ce-e76a-4b1d-9807-a3d9c5efe0bc" providerId="ADAL" clId="{B7470947-2E2D-4204-BE71-CF43500E8C5A}" dt="2019-11-20T11:17:35.808" v="1432" actId="478"/>
          <ac:spMkLst>
            <pc:docMk/>
            <pc:sldMk cId="2073198025" sldId="268"/>
            <ac:spMk id="5" creationId="{2647C2F8-E0F8-4561-A122-128B56E7132C}"/>
          </ac:spMkLst>
        </pc:spChg>
        <pc:spChg chg="mod">
          <ac:chgData name="TEO Yaling" userId="ed7d69ce-e76a-4b1d-9807-a3d9c5efe0bc" providerId="ADAL" clId="{B7470947-2E2D-4204-BE71-CF43500E8C5A}" dt="2019-11-20T18:35:25.354" v="2255" actId="20577"/>
          <ac:spMkLst>
            <pc:docMk/>
            <pc:sldMk cId="2073198025" sldId="268"/>
            <ac:spMk id="6" creationId="{24134C4D-9C08-403F-8EA8-B0D334DEF35D}"/>
          </ac:spMkLst>
        </pc:spChg>
        <pc:spChg chg="add mod">
          <ac:chgData name="TEO Yaling" userId="ed7d69ce-e76a-4b1d-9807-a3d9c5efe0bc" providerId="ADAL" clId="{B7470947-2E2D-4204-BE71-CF43500E8C5A}" dt="2019-11-21T15:00:15.345" v="4935" actId="1076"/>
          <ac:spMkLst>
            <pc:docMk/>
            <pc:sldMk cId="2073198025" sldId="268"/>
            <ac:spMk id="7" creationId="{7AB1065A-C3F0-4156-9B92-0E79E4E64862}"/>
          </ac:spMkLst>
        </pc:spChg>
        <pc:spChg chg="add mod">
          <ac:chgData name="TEO Yaling" userId="ed7d69ce-e76a-4b1d-9807-a3d9c5efe0bc" providerId="ADAL" clId="{B7470947-2E2D-4204-BE71-CF43500E8C5A}" dt="2019-11-21T16:11:29.702" v="6043" actId="404"/>
          <ac:spMkLst>
            <pc:docMk/>
            <pc:sldMk cId="2073198025" sldId="268"/>
            <ac:spMk id="8" creationId="{70DD4220-1C2A-4338-A623-FA05DC6FC023}"/>
          </ac:spMkLst>
        </pc:spChg>
        <pc:spChg chg="add del">
          <ac:chgData name="TEO Yaling" userId="ed7d69ce-e76a-4b1d-9807-a3d9c5efe0bc" providerId="ADAL" clId="{B7470947-2E2D-4204-BE71-CF43500E8C5A}" dt="2019-11-21T10:58:47.437" v="3727"/>
          <ac:spMkLst>
            <pc:docMk/>
            <pc:sldMk cId="2073198025" sldId="268"/>
            <ac:spMk id="9" creationId="{1D5266E2-4126-4649-B191-AB637125FAC0}"/>
          </ac:spMkLst>
        </pc:spChg>
        <pc:spChg chg="del mod">
          <ac:chgData name="TEO Yaling" userId="ed7d69ce-e76a-4b1d-9807-a3d9c5efe0bc" providerId="ADAL" clId="{B7470947-2E2D-4204-BE71-CF43500E8C5A}" dt="2019-11-20T18:37:37.196" v="2349" actId="478"/>
          <ac:spMkLst>
            <pc:docMk/>
            <pc:sldMk cId="2073198025" sldId="268"/>
            <ac:spMk id="9" creationId="{B979DA52-C9F2-49AE-91EA-D089DE13F4E6}"/>
          </ac:spMkLst>
        </pc:spChg>
        <pc:spChg chg="add mod">
          <ac:chgData name="TEO Yaling" userId="ed7d69ce-e76a-4b1d-9807-a3d9c5efe0bc" providerId="ADAL" clId="{B7470947-2E2D-4204-BE71-CF43500E8C5A}" dt="2019-11-21T06:07:23.657" v="3308" actId="1076"/>
          <ac:spMkLst>
            <pc:docMk/>
            <pc:sldMk cId="2073198025" sldId="268"/>
            <ac:spMk id="10" creationId="{682DC727-BBF9-4D13-868A-02A93599F084}"/>
          </ac:spMkLst>
        </pc:spChg>
        <pc:spChg chg="add del mod">
          <ac:chgData name="TEO Yaling" userId="ed7d69ce-e76a-4b1d-9807-a3d9c5efe0bc" providerId="ADAL" clId="{B7470947-2E2D-4204-BE71-CF43500E8C5A}" dt="2019-11-21T14:57:20.493" v="4837" actId="478"/>
          <ac:spMkLst>
            <pc:docMk/>
            <pc:sldMk cId="2073198025" sldId="268"/>
            <ac:spMk id="10" creationId="{C18A2649-D885-4C26-92D3-4263FE22639C}"/>
          </ac:spMkLst>
        </pc:spChg>
        <pc:spChg chg="add del">
          <ac:chgData name="TEO Yaling" userId="ed7d69ce-e76a-4b1d-9807-a3d9c5efe0bc" providerId="ADAL" clId="{B7470947-2E2D-4204-BE71-CF43500E8C5A}" dt="2019-11-20T18:38:26.513" v="2365"/>
          <ac:spMkLst>
            <pc:docMk/>
            <pc:sldMk cId="2073198025" sldId="268"/>
            <ac:spMk id="11" creationId="{44D92D90-9B39-4057-846E-24908C3CC2D5}"/>
          </ac:spMkLst>
        </pc:spChg>
        <pc:spChg chg="add del mod">
          <ac:chgData name="TEO Yaling" userId="ed7d69ce-e76a-4b1d-9807-a3d9c5efe0bc" providerId="ADAL" clId="{B7470947-2E2D-4204-BE71-CF43500E8C5A}" dt="2019-11-21T14:57:27.666" v="4842" actId="478"/>
          <ac:spMkLst>
            <pc:docMk/>
            <pc:sldMk cId="2073198025" sldId="268"/>
            <ac:spMk id="11" creationId="{E7395905-1182-4695-A5E6-462F36FF4B84}"/>
          </ac:spMkLst>
        </pc:spChg>
        <pc:spChg chg="add del mod">
          <ac:chgData name="TEO Yaling" userId="ed7d69ce-e76a-4b1d-9807-a3d9c5efe0bc" providerId="ADAL" clId="{B7470947-2E2D-4204-BE71-CF43500E8C5A}" dt="2019-11-21T14:57:27.666" v="4842" actId="478"/>
          <ac:spMkLst>
            <pc:docMk/>
            <pc:sldMk cId="2073198025" sldId="268"/>
            <ac:spMk id="12" creationId="{5EF91CF3-3599-4C20-85F0-6C78508501B0}"/>
          </ac:spMkLst>
        </pc:spChg>
        <pc:spChg chg="add mod">
          <ac:chgData name="TEO Yaling" userId="ed7d69ce-e76a-4b1d-9807-a3d9c5efe0bc" providerId="ADAL" clId="{B7470947-2E2D-4204-BE71-CF43500E8C5A}" dt="2019-11-22T07:21:59.170" v="6712" actId="948"/>
          <ac:spMkLst>
            <pc:docMk/>
            <pc:sldMk cId="2073198025" sldId="268"/>
            <ac:spMk id="13" creationId="{C0D8914F-DEB1-4E7D-904A-9DF760E18D38}"/>
          </ac:spMkLst>
        </pc:spChg>
        <pc:spChg chg="add mod">
          <ac:chgData name="TEO Yaling" userId="ed7d69ce-e76a-4b1d-9807-a3d9c5efe0bc" providerId="ADAL" clId="{B7470947-2E2D-4204-BE71-CF43500E8C5A}" dt="2019-11-22T07:23:13.191" v="6745" actId="1076"/>
          <ac:spMkLst>
            <pc:docMk/>
            <pc:sldMk cId="2073198025" sldId="268"/>
            <ac:spMk id="14" creationId="{61CE7E24-173F-4021-90AF-97FE9EDFF1BF}"/>
          </ac:spMkLst>
        </pc:spChg>
        <pc:spChg chg="add mod">
          <ac:chgData name="TEO Yaling" userId="ed7d69ce-e76a-4b1d-9807-a3d9c5efe0bc" providerId="ADAL" clId="{B7470947-2E2D-4204-BE71-CF43500E8C5A}" dt="2019-11-22T07:23:17.424" v="6746" actId="14100"/>
          <ac:spMkLst>
            <pc:docMk/>
            <pc:sldMk cId="2073198025" sldId="268"/>
            <ac:spMk id="15" creationId="{A64014BD-5477-4201-963B-C8C2AE176729}"/>
          </ac:spMkLst>
        </pc:spChg>
        <pc:spChg chg="add del mod">
          <ac:chgData name="TEO Yaling" userId="ed7d69ce-e76a-4b1d-9807-a3d9c5efe0bc" providerId="ADAL" clId="{B7470947-2E2D-4204-BE71-CF43500E8C5A}" dt="2019-11-21T14:46:01.833" v="4687" actId="478"/>
          <ac:spMkLst>
            <pc:docMk/>
            <pc:sldMk cId="2073198025" sldId="268"/>
            <ac:spMk id="19" creationId="{6744907D-CAAF-4C8A-A9DE-092DA2C3C4DF}"/>
          </ac:spMkLst>
        </pc:spChg>
        <pc:spChg chg="mod">
          <ac:chgData name="TEO Yaling" userId="ed7d69ce-e76a-4b1d-9807-a3d9c5efe0bc" providerId="ADAL" clId="{B7470947-2E2D-4204-BE71-CF43500E8C5A}" dt="2019-11-21T14:57:33.099" v="4845" actId="1076"/>
          <ac:spMkLst>
            <pc:docMk/>
            <pc:sldMk cId="2073198025" sldId="268"/>
            <ac:spMk id="24" creationId="{CB215033-0B7B-4DA8-B290-3653F387423E}"/>
          </ac:spMkLst>
        </pc:spChg>
        <pc:spChg chg="add del">
          <ac:chgData name="TEO Yaling" userId="ed7d69ce-e76a-4b1d-9807-a3d9c5efe0bc" providerId="ADAL" clId="{B7470947-2E2D-4204-BE71-CF43500E8C5A}" dt="2019-11-21T16:08:31.757" v="6023"/>
          <ac:spMkLst>
            <pc:docMk/>
            <pc:sldMk cId="2073198025" sldId="268"/>
            <ac:spMk id="29" creationId="{3C297786-E4DA-4417-9D60-131A1E2FC27A}"/>
          </ac:spMkLst>
        </pc:spChg>
        <pc:grpChg chg="add del mod">
          <ac:chgData name="TEO Yaling" userId="ed7d69ce-e76a-4b1d-9807-a3d9c5efe0bc" providerId="ADAL" clId="{B7470947-2E2D-4204-BE71-CF43500E8C5A}" dt="2019-11-21T14:57:47.481" v="4871"/>
          <ac:grpSpMkLst>
            <pc:docMk/>
            <pc:sldMk cId="2073198025" sldId="268"/>
            <ac:grpSpMk id="23" creationId="{01D5E5C3-A584-4CBE-85C3-1C4E3D1BDB2D}"/>
          </ac:grpSpMkLst>
        </pc:grpChg>
        <pc:grpChg chg="add mod">
          <ac:chgData name="TEO Yaling" userId="ed7d69ce-e76a-4b1d-9807-a3d9c5efe0bc" providerId="ADAL" clId="{B7470947-2E2D-4204-BE71-CF43500E8C5A}" dt="2019-11-21T15:06:01.441" v="5087" actId="164"/>
          <ac:grpSpMkLst>
            <pc:docMk/>
            <pc:sldMk cId="2073198025" sldId="268"/>
            <ac:grpSpMk id="28" creationId="{3A0CDC38-60D5-46A0-AF5F-36AE53614A8C}"/>
          </ac:grpSpMkLst>
        </pc:grpChg>
        <pc:picChg chg="add del mod">
          <ac:chgData name="TEO Yaling" userId="ed7d69ce-e76a-4b1d-9807-a3d9c5efe0bc" providerId="ADAL" clId="{B7470947-2E2D-4204-BE71-CF43500E8C5A}" dt="2019-11-22T07:20:23.454" v="6700" actId="478"/>
          <ac:picMkLst>
            <pc:docMk/>
            <pc:sldMk cId="2073198025" sldId="268"/>
            <ac:picMk id="2" creationId="{030A6095-B857-4B82-BD3D-3330907874A8}"/>
          </ac:picMkLst>
        </pc:picChg>
        <pc:picChg chg="add del mod">
          <ac:chgData name="TEO Yaling" userId="ed7d69ce-e76a-4b1d-9807-a3d9c5efe0bc" providerId="ADAL" clId="{B7470947-2E2D-4204-BE71-CF43500E8C5A}" dt="2019-11-17T07:07:41.180" v="895" actId="478"/>
          <ac:picMkLst>
            <pc:docMk/>
            <pc:sldMk cId="2073198025" sldId="268"/>
            <ac:picMk id="2" creationId="{93B6D076-4F7C-4A14-BED4-47D2750AE1BA}"/>
          </ac:picMkLst>
        </pc:picChg>
        <pc:picChg chg="add del mod modCrop">
          <ac:chgData name="TEO Yaling" userId="ed7d69ce-e76a-4b1d-9807-a3d9c5efe0bc" providerId="ADAL" clId="{B7470947-2E2D-4204-BE71-CF43500E8C5A}" dt="2019-11-21T12:31:28.830" v="3752" actId="478"/>
          <ac:picMkLst>
            <pc:docMk/>
            <pc:sldMk cId="2073198025" sldId="268"/>
            <ac:picMk id="2" creationId="{EB2C6716-7D6B-4089-8327-88AA3A112C50}"/>
          </ac:picMkLst>
        </pc:picChg>
        <pc:picChg chg="del mod">
          <ac:chgData name="TEO Yaling" userId="ed7d69ce-e76a-4b1d-9807-a3d9c5efe0bc" providerId="ADAL" clId="{B7470947-2E2D-4204-BE71-CF43500E8C5A}" dt="2019-11-20T14:35:03.541" v="1801" actId="478"/>
          <ac:picMkLst>
            <pc:docMk/>
            <pc:sldMk cId="2073198025" sldId="268"/>
            <ac:picMk id="3" creationId="{29417538-BA14-4B4B-8A84-D5613470E7A7}"/>
          </ac:picMkLst>
        </pc:picChg>
        <pc:picChg chg="add del mod">
          <ac:chgData name="TEO Yaling" userId="ed7d69ce-e76a-4b1d-9807-a3d9c5efe0bc" providerId="ADAL" clId="{B7470947-2E2D-4204-BE71-CF43500E8C5A}" dt="2019-11-21T13:06:01.100" v="4017" actId="478"/>
          <ac:picMkLst>
            <pc:docMk/>
            <pc:sldMk cId="2073198025" sldId="268"/>
            <ac:picMk id="3" creationId="{2BBCC7BB-FB61-45A3-8C0C-7D050B351A88}"/>
          </ac:picMkLst>
        </pc:picChg>
        <pc:picChg chg="add mod">
          <ac:chgData name="TEO Yaling" userId="ed7d69ce-e76a-4b1d-9807-a3d9c5efe0bc" providerId="ADAL" clId="{B7470947-2E2D-4204-BE71-CF43500E8C5A}" dt="2019-11-22T07:23:13.191" v="6745" actId="1076"/>
          <ac:picMkLst>
            <pc:docMk/>
            <pc:sldMk cId="2073198025" sldId="268"/>
            <ac:picMk id="3" creationId="{785F97AC-33F8-463E-A3C0-321DDF7DCF6E}"/>
          </ac:picMkLst>
        </pc:picChg>
        <pc:picChg chg="add mod">
          <ac:chgData name="TEO Yaling" userId="ed7d69ce-e76a-4b1d-9807-a3d9c5efe0bc" providerId="ADAL" clId="{B7470947-2E2D-4204-BE71-CF43500E8C5A}" dt="2019-11-22T07:23:13.191" v="6745" actId="1076"/>
          <ac:picMkLst>
            <pc:docMk/>
            <pc:sldMk cId="2073198025" sldId="268"/>
            <ac:picMk id="5" creationId="{793A44F5-8296-431B-90DB-E4336E0C21C1}"/>
          </ac:picMkLst>
        </pc:picChg>
        <pc:picChg chg="add del mod">
          <ac:chgData name="TEO Yaling" userId="ed7d69ce-e76a-4b1d-9807-a3d9c5efe0bc" providerId="ADAL" clId="{B7470947-2E2D-4204-BE71-CF43500E8C5A}" dt="2019-11-21T14:53:45.068" v="4810" actId="478"/>
          <ac:picMkLst>
            <pc:docMk/>
            <pc:sldMk cId="2073198025" sldId="268"/>
            <ac:picMk id="5" creationId="{E9DF4184-8979-4C01-887D-F245218962FD}"/>
          </ac:picMkLst>
        </pc:picChg>
        <pc:picChg chg="add del mod">
          <ac:chgData name="TEO Yaling" userId="ed7d69ce-e76a-4b1d-9807-a3d9c5efe0bc" providerId="ADAL" clId="{B7470947-2E2D-4204-BE71-CF43500E8C5A}" dt="2019-11-20T14:44:41" v="1948"/>
          <ac:picMkLst>
            <pc:docMk/>
            <pc:sldMk cId="2073198025" sldId="268"/>
            <ac:picMk id="7" creationId="{5EC87EF8-7FEC-42DF-B443-3B8937D1B9CF}"/>
          </ac:picMkLst>
        </pc:picChg>
        <pc:picChg chg="add mod ord">
          <ac:chgData name="TEO Yaling" userId="ed7d69ce-e76a-4b1d-9807-a3d9c5efe0bc" providerId="ADAL" clId="{B7470947-2E2D-4204-BE71-CF43500E8C5A}" dt="2019-11-21T15:06:01.441" v="5087" actId="164"/>
          <ac:picMkLst>
            <pc:docMk/>
            <pc:sldMk cId="2073198025" sldId="268"/>
            <ac:picMk id="16" creationId="{383472A0-D487-4D37-9C8E-DFB24E8CF441}"/>
          </ac:picMkLst>
        </pc:picChg>
        <pc:picChg chg="add del mod">
          <ac:chgData name="TEO Yaling" userId="ed7d69ce-e76a-4b1d-9807-a3d9c5efe0bc" providerId="ADAL" clId="{B7470947-2E2D-4204-BE71-CF43500E8C5A}" dt="2019-11-21T14:22:24.716" v="4554" actId="478"/>
          <ac:picMkLst>
            <pc:docMk/>
            <pc:sldMk cId="2073198025" sldId="268"/>
            <ac:picMk id="17" creationId="{1676860A-F2F1-4808-AC95-DBB0512A9989}"/>
          </ac:picMkLst>
        </pc:picChg>
        <pc:picChg chg="add del mod">
          <ac:chgData name="TEO Yaling" userId="ed7d69ce-e76a-4b1d-9807-a3d9c5efe0bc" providerId="ADAL" clId="{B7470947-2E2D-4204-BE71-CF43500E8C5A}" dt="2019-11-21T14:46:03.150" v="4688" actId="478"/>
          <ac:picMkLst>
            <pc:docMk/>
            <pc:sldMk cId="2073198025" sldId="268"/>
            <ac:picMk id="18" creationId="{8843B13C-3030-48FE-A9D6-5CC24AAF0E9D}"/>
          </ac:picMkLst>
        </pc:picChg>
        <pc:picChg chg="add del mod">
          <ac:chgData name="TEO Yaling" userId="ed7d69ce-e76a-4b1d-9807-a3d9c5efe0bc" providerId="ADAL" clId="{B7470947-2E2D-4204-BE71-CF43500E8C5A}" dt="2019-11-21T14:50:12.898" v="4695" actId="478"/>
          <ac:picMkLst>
            <pc:docMk/>
            <pc:sldMk cId="2073198025" sldId="268"/>
            <ac:picMk id="20" creationId="{8300C66A-BAAA-4981-B981-15AD62A28261}"/>
          </ac:picMkLst>
        </pc:picChg>
        <pc:picChg chg="add del mod">
          <ac:chgData name="TEO Yaling" userId="ed7d69ce-e76a-4b1d-9807-a3d9c5efe0bc" providerId="ADAL" clId="{B7470947-2E2D-4204-BE71-CF43500E8C5A}" dt="2019-11-21T14:50:41.882" v="4713" actId="478"/>
          <ac:picMkLst>
            <pc:docMk/>
            <pc:sldMk cId="2073198025" sldId="268"/>
            <ac:picMk id="21" creationId="{670A9C62-491B-415C-A477-55591BF9CD41}"/>
          </ac:picMkLst>
        </pc:picChg>
        <pc:picChg chg="add del mod">
          <ac:chgData name="TEO Yaling" userId="ed7d69ce-e76a-4b1d-9807-a3d9c5efe0bc" providerId="ADAL" clId="{B7470947-2E2D-4204-BE71-CF43500E8C5A}" dt="2019-11-21T16:08:28.086" v="6021" actId="478"/>
          <ac:picMkLst>
            <pc:docMk/>
            <pc:sldMk cId="2073198025" sldId="268"/>
            <ac:picMk id="22" creationId="{1DECC0F9-A50E-47E0-ABF2-CB2E46241E5C}"/>
          </ac:picMkLst>
        </pc:picChg>
        <pc:picChg chg="add mod">
          <ac:chgData name="TEO Yaling" userId="ed7d69ce-e76a-4b1d-9807-a3d9c5efe0bc" providerId="ADAL" clId="{B7470947-2E2D-4204-BE71-CF43500E8C5A}" dt="2019-11-21T16:11:02.521" v="6039" actId="14100"/>
          <ac:picMkLst>
            <pc:docMk/>
            <pc:sldMk cId="2073198025" sldId="268"/>
            <ac:picMk id="27" creationId="{10C6562E-F103-4737-B95C-EFBAB2815436}"/>
          </ac:picMkLst>
        </pc:picChg>
        <pc:picChg chg="add del mod">
          <ac:chgData name="TEO Yaling" userId="ed7d69ce-e76a-4b1d-9807-a3d9c5efe0bc" providerId="ADAL" clId="{B7470947-2E2D-4204-BE71-CF43500E8C5A}" dt="2019-11-22T07:20:22.742" v="6699" actId="478"/>
          <ac:picMkLst>
            <pc:docMk/>
            <pc:sldMk cId="2073198025" sldId="268"/>
            <ac:picMk id="30" creationId="{20163399-0FB3-48C4-9382-25D8120CE092}"/>
          </ac:picMkLst>
        </pc:picChg>
      </pc:sldChg>
      <pc:sldChg chg="addSp delSp modSp add del ord">
        <pc:chgData name="TEO Yaling" userId="ed7d69ce-e76a-4b1d-9807-a3d9c5efe0bc" providerId="ADAL" clId="{B7470947-2E2D-4204-BE71-CF43500E8C5A}" dt="2019-11-21T13:54:01.317" v="4343" actId="2696"/>
        <pc:sldMkLst>
          <pc:docMk/>
          <pc:sldMk cId="2912927161" sldId="270"/>
        </pc:sldMkLst>
        <pc:spChg chg="add mod">
          <ac:chgData name="TEO Yaling" userId="ed7d69ce-e76a-4b1d-9807-a3d9c5efe0bc" providerId="ADAL" clId="{B7470947-2E2D-4204-BE71-CF43500E8C5A}" dt="2019-11-20T15:04:02.369" v="2201" actId="20577"/>
          <ac:spMkLst>
            <pc:docMk/>
            <pc:sldMk cId="2912927161" sldId="270"/>
            <ac:spMk id="3" creationId="{735AF028-E9E6-40D3-A87E-4F3D5A2DF97B}"/>
          </ac:spMkLst>
        </pc:spChg>
        <pc:spChg chg="add del mod">
          <ac:chgData name="TEO Yaling" userId="ed7d69ce-e76a-4b1d-9807-a3d9c5efe0bc" providerId="ADAL" clId="{B7470947-2E2D-4204-BE71-CF43500E8C5A}" dt="2019-11-17T06:56:50.329" v="842" actId="20577"/>
          <ac:spMkLst>
            <pc:docMk/>
            <pc:sldMk cId="2912927161" sldId="270"/>
            <ac:spMk id="5" creationId="{2647C2F8-E0F8-4561-A122-128B56E7132C}"/>
          </ac:spMkLst>
        </pc:spChg>
        <pc:spChg chg="del">
          <ac:chgData name="TEO Yaling" userId="ed7d69ce-e76a-4b1d-9807-a3d9c5efe0bc" providerId="ADAL" clId="{B7470947-2E2D-4204-BE71-CF43500E8C5A}" dt="2019-11-17T06:56:36.294" v="830" actId="478"/>
          <ac:spMkLst>
            <pc:docMk/>
            <pc:sldMk cId="2912927161" sldId="270"/>
            <ac:spMk id="7" creationId="{0AA2CF97-571E-4C00-834F-FC2393DA5E90}"/>
          </ac:spMkLst>
        </pc:spChg>
        <pc:spChg chg="del mod">
          <ac:chgData name="TEO Yaling" userId="ed7d69ce-e76a-4b1d-9807-a3d9c5efe0bc" providerId="ADAL" clId="{B7470947-2E2D-4204-BE71-CF43500E8C5A}" dt="2019-11-17T06:56:34.731" v="829" actId="478"/>
          <ac:spMkLst>
            <pc:docMk/>
            <pc:sldMk cId="2912927161" sldId="270"/>
            <ac:spMk id="8" creationId="{1F3503F7-8C3A-40A6-B4FA-1EC6D22820FB}"/>
          </ac:spMkLst>
        </pc:spChg>
        <pc:spChg chg="mod">
          <ac:chgData name="TEO Yaling" userId="ed7d69ce-e76a-4b1d-9807-a3d9c5efe0bc" providerId="ADAL" clId="{B7470947-2E2D-4204-BE71-CF43500E8C5A}" dt="2019-11-20T15:04:41.867" v="2208" actId="1076"/>
          <ac:spMkLst>
            <pc:docMk/>
            <pc:sldMk cId="2912927161" sldId="270"/>
            <ac:spMk id="14" creationId="{77AF6C06-86E2-4AD3-AA84-43A90C0CD835}"/>
          </ac:spMkLst>
        </pc:spChg>
        <pc:spChg chg="mod">
          <ac:chgData name="TEO Yaling" userId="ed7d69ce-e76a-4b1d-9807-a3d9c5efe0bc" providerId="ADAL" clId="{B7470947-2E2D-4204-BE71-CF43500E8C5A}" dt="2019-11-20T15:05:16.659" v="2210" actId="1076"/>
          <ac:spMkLst>
            <pc:docMk/>
            <pc:sldMk cId="2912927161" sldId="270"/>
            <ac:spMk id="136" creationId="{B69FD6BE-5C97-4DF0-B0E5-DD2BC78B8A79}"/>
          </ac:spMkLst>
        </pc:spChg>
        <pc:spChg chg="mod">
          <ac:chgData name="TEO Yaling" userId="ed7d69ce-e76a-4b1d-9807-a3d9c5efe0bc" providerId="ADAL" clId="{B7470947-2E2D-4204-BE71-CF43500E8C5A}" dt="2019-11-20T15:04:34.681" v="2206" actId="1076"/>
          <ac:spMkLst>
            <pc:docMk/>
            <pc:sldMk cId="2912927161" sldId="270"/>
            <ac:spMk id="137" creationId="{88918D37-E469-46C4-9A6B-582F8B597507}"/>
          </ac:spMkLst>
        </pc:spChg>
        <pc:spChg chg="mod">
          <ac:chgData name="TEO Yaling" userId="ed7d69ce-e76a-4b1d-9807-a3d9c5efe0bc" providerId="ADAL" clId="{B7470947-2E2D-4204-BE71-CF43500E8C5A}" dt="2019-11-20T15:04:44.445" v="2209" actId="1076"/>
          <ac:spMkLst>
            <pc:docMk/>
            <pc:sldMk cId="2912927161" sldId="270"/>
            <ac:spMk id="154" creationId="{E0CCE970-ACBD-4583-ABC7-9B4D1BB89E44}"/>
          </ac:spMkLst>
        </pc:spChg>
      </pc:sldChg>
      <pc:sldChg chg="addSp delSp modSp modNotesTx">
        <pc:chgData name="TEO Yaling" userId="ed7d69ce-e76a-4b1d-9807-a3d9c5efe0bc" providerId="ADAL" clId="{B7470947-2E2D-4204-BE71-CF43500E8C5A}" dt="2019-11-21T17:01:59.718" v="6623" actId="20577"/>
        <pc:sldMkLst>
          <pc:docMk/>
          <pc:sldMk cId="1514345060" sldId="272"/>
        </pc:sldMkLst>
        <pc:spChg chg="add mod">
          <ac:chgData name="TEO Yaling" userId="ed7d69ce-e76a-4b1d-9807-a3d9c5efe0bc" providerId="ADAL" clId="{B7470947-2E2D-4204-BE71-CF43500E8C5A}" dt="2019-11-21T15:19:21.956" v="5386" actId="1076"/>
          <ac:spMkLst>
            <pc:docMk/>
            <pc:sldMk cId="1514345060" sldId="272"/>
            <ac:spMk id="4" creationId="{43AB65F6-835E-440E-9D2D-2F25EFCF1B14}"/>
          </ac:spMkLst>
        </pc:spChg>
        <pc:spChg chg="del mod">
          <ac:chgData name="TEO Yaling" userId="ed7d69ce-e76a-4b1d-9807-a3d9c5efe0bc" providerId="ADAL" clId="{B7470947-2E2D-4204-BE71-CF43500E8C5A}" dt="2019-11-20T14:45:11.569" v="1953"/>
          <ac:spMkLst>
            <pc:docMk/>
            <pc:sldMk cId="1514345060" sldId="272"/>
            <ac:spMk id="5" creationId="{2647C2F8-E0F8-4561-A122-128B56E7132C}"/>
          </ac:spMkLst>
        </pc:spChg>
        <pc:spChg chg="mod">
          <ac:chgData name="TEO Yaling" userId="ed7d69ce-e76a-4b1d-9807-a3d9c5efe0bc" providerId="ADAL" clId="{B7470947-2E2D-4204-BE71-CF43500E8C5A}" dt="2019-11-20T14:46:09.281" v="2007" actId="20577"/>
          <ac:spMkLst>
            <pc:docMk/>
            <pc:sldMk cId="1514345060" sldId="272"/>
            <ac:spMk id="6" creationId="{24134C4D-9C08-403F-8EA8-B0D334DEF35D}"/>
          </ac:spMkLst>
        </pc:spChg>
        <pc:spChg chg="add del mod">
          <ac:chgData name="TEO Yaling" userId="ed7d69ce-e76a-4b1d-9807-a3d9c5efe0bc" providerId="ADAL" clId="{B7470947-2E2D-4204-BE71-CF43500E8C5A}" dt="2019-11-20T18:38:58.005" v="2371"/>
          <ac:spMkLst>
            <pc:docMk/>
            <pc:sldMk cId="1514345060" sldId="272"/>
            <ac:spMk id="7" creationId="{24F124EB-A3E1-4A99-A1EC-C5D8B990FF7C}"/>
          </ac:spMkLst>
        </pc:spChg>
        <pc:spChg chg="add del mod">
          <ac:chgData name="TEO Yaling" userId="ed7d69ce-e76a-4b1d-9807-a3d9c5efe0bc" providerId="ADAL" clId="{B7470947-2E2D-4204-BE71-CF43500E8C5A}" dt="2019-11-21T12:57:30.456" v="3908" actId="478"/>
          <ac:spMkLst>
            <pc:docMk/>
            <pc:sldMk cId="1514345060" sldId="272"/>
            <ac:spMk id="7" creationId="{82ADF122-CC4C-499D-B175-5FCD5E52349E}"/>
          </ac:spMkLst>
        </pc:spChg>
        <pc:spChg chg="add mod">
          <ac:chgData name="TEO Yaling" userId="ed7d69ce-e76a-4b1d-9807-a3d9c5efe0bc" providerId="ADAL" clId="{B7470947-2E2D-4204-BE71-CF43500E8C5A}" dt="2019-11-21T15:18:51.695" v="5380" actId="948"/>
          <ac:spMkLst>
            <pc:docMk/>
            <pc:sldMk cId="1514345060" sldId="272"/>
            <ac:spMk id="8" creationId="{D357DCC9-1E8C-4F28-AD83-E9E14C74C673}"/>
          </ac:spMkLst>
        </pc:spChg>
        <pc:spChg chg="add del mod">
          <ac:chgData name="TEO Yaling" userId="ed7d69ce-e76a-4b1d-9807-a3d9c5efe0bc" providerId="ADAL" clId="{B7470947-2E2D-4204-BE71-CF43500E8C5A}" dt="2019-11-21T13:00:15.278" v="3924" actId="478"/>
          <ac:spMkLst>
            <pc:docMk/>
            <pc:sldMk cId="1514345060" sldId="272"/>
            <ac:spMk id="9" creationId="{AA144CB2-173E-4F0E-AE49-710E688F2EA8}"/>
          </ac:spMkLst>
        </pc:spChg>
        <pc:spChg chg="add del mod">
          <ac:chgData name="TEO Yaling" userId="ed7d69ce-e76a-4b1d-9807-a3d9c5efe0bc" providerId="ADAL" clId="{B7470947-2E2D-4204-BE71-CF43500E8C5A}" dt="2019-11-21T12:57:32.842" v="3911" actId="478"/>
          <ac:spMkLst>
            <pc:docMk/>
            <pc:sldMk cId="1514345060" sldId="272"/>
            <ac:spMk id="10" creationId="{A9B4C3F2-41E1-4BBB-915B-D869DAAFE5E5}"/>
          </ac:spMkLst>
        </pc:spChg>
        <pc:spChg chg="add del mod">
          <ac:chgData name="TEO Yaling" userId="ed7d69ce-e76a-4b1d-9807-a3d9c5efe0bc" providerId="ADAL" clId="{B7470947-2E2D-4204-BE71-CF43500E8C5A}" dt="2019-11-21T12:57:32.101" v="3910" actId="478"/>
          <ac:spMkLst>
            <pc:docMk/>
            <pc:sldMk cId="1514345060" sldId="272"/>
            <ac:spMk id="11" creationId="{880A5C8B-5C86-4AC0-BD79-5F02783D3496}"/>
          </ac:spMkLst>
        </pc:spChg>
        <pc:spChg chg="add del mod">
          <ac:chgData name="TEO Yaling" userId="ed7d69ce-e76a-4b1d-9807-a3d9c5efe0bc" providerId="ADAL" clId="{B7470947-2E2D-4204-BE71-CF43500E8C5A}" dt="2019-11-21T12:57:31.740" v="3909" actId="478"/>
          <ac:spMkLst>
            <pc:docMk/>
            <pc:sldMk cId="1514345060" sldId="272"/>
            <ac:spMk id="12" creationId="{F4D6B7D6-530F-48F2-B2E6-F6FF292AFF89}"/>
          </ac:spMkLst>
        </pc:spChg>
        <pc:spChg chg="add mod">
          <ac:chgData name="TEO Yaling" userId="ed7d69ce-e76a-4b1d-9807-a3d9c5efe0bc" providerId="ADAL" clId="{B7470947-2E2D-4204-BE71-CF43500E8C5A}" dt="2019-11-21T15:17:59.104" v="5364" actId="164"/>
          <ac:spMkLst>
            <pc:docMk/>
            <pc:sldMk cId="1514345060" sldId="272"/>
            <ac:spMk id="13" creationId="{A201384A-6F55-4CD3-AEE8-E1C799195F42}"/>
          </ac:spMkLst>
        </pc:spChg>
        <pc:spChg chg="add mod">
          <ac:chgData name="TEO Yaling" userId="ed7d69ce-e76a-4b1d-9807-a3d9c5efe0bc" providerId="ADAL" clId="{B7470947-2E2D-4204-BE71-CF43500E8C5A}" dt="2019-11-21T15:17:59.104" v="5364" actId="164"/>
          <ac:spMkLst>
            <pc:docMk/>
            <pc:sldMk cId="1514345060" sldId="272"/>
            <ac:spMk id="14" creationId="{94882D86-3093-4D9F-8C60-7C90C65A74D2}"/>
          </ac:spMkLst>
        </pc:spChg>
        <pc:spChg chg="add mod">
          <ac:chgData name="TEO Yaling" userId="ed7d69ce-e76a-4b1d-9807-a3d9c5efe0bc" providerId="ADAL" clId="{B7470947-2E2D-4204-BE71-CF43500E8C5A}" dt="2019-11-21T15:17:59.104" v="5364" actId="164"/>
          <ac:spMkLst>
            <pc:docMk/>
            <pc:sldMk cId="1514345060" sldId="272"/>
            <ac:spMk id="16" creationId="{F4CE8405-8578-4299-AAE5-E985EDF6208C}"/>
          </ac:spMkLst>
        </pc:spChg>
        <pc:grpChg chg="add mod">
          <ac:chgData name="TEO Yaling" userId="ed7d69ce-e76a-4b1d-9807-a3d9c5efe0bc" providerId="ADAL" clId="{B7470947-2E2D-4204-BE71-CF43500E8C5A}" dt="2019-11-21T15:18:42.824" v="5379" actId="1076"/>
          <ac:grpSpMkLst>
            <pc:docMk/>
            <pc:sldMk cId="1514345060" sldId="272"/>
            <ac:grpSpMk id="17" creationId="{C7D28B6D-0C49-49D7-9494-27FFEDEEC981}"/>
          </ac:grpSpMkLst>
        </pc:grpChg>
        <pc:picChg chg="add mod">
          <ac:chgData name="TEO Yaling" userId="ed7d69ce-e76a-4b1d-9807-a3d9c5efe0bc" providerId="ADAL" clId="{B7470947-2E2D-4204-BE71-CF43500E8C5A}" dt="2019-11-21T15:17:59.104" v="5364" actId="164"/>
          <ac:picMkLst>
            <pc:docMk/>
            <pc:sldMk cId="1514345060" sldId="272"/>
            <ac:picMk id="2" creationId="{63BEB099-CC6B-4C45-B5EA-FBF1D1D79605}"/>
          </ac:picMkLst>
        </pc:picChg>
        <pc:picChg chg="add mod">
          <ac:chgData name="TEO Yaling" userId="ed7d69ce-e76a-4b1d-9807-a3d9c5efe0bc" providerId="ADAL" clId="{B7470947-2E2D-4204-BE71-CF43500E8C5A}" dt="2019-11-21T15:19:21.956" v="5386" actId="1076"/>
          <ac:picMkLst>
            <pc:docMk/>
            <pc:sldMk cId="1514345060" sldId="272"/>
            <ac:picMk id="3" creationId="{20A844B5-2571-4739-89B1-41C43AEF4AAF}"/>
          </ac:picMkLst>
        </pc:picChg>
        <pc:picChg chg="add del">
          <ac:chgData name="TEO Yaling" userId="ed7d69ce-e76a-4b1d-9807-a3d9c5efe0bc" providerId="ADAL" clId="{B7470947-2E2D-4204-BE71-CF43500E8C5A}" dt="2019-11-21T12:31:34.200" v="3754" actId="478"/>
          <ac:picMkLst>
            <pc:docMk/>
            <pc:sldMk cId="1514345060" sldId="272"/>
            <ac:picMk id="5" creationId="{D864D446-1533-4D18-B78C-A8D404F6A2F7}"/>
          </ac:picMkLst>
        </pc:picChg>
        <pc:picChg chg="add del mod">
          <ac:chgData name="TEO Yaling" userId="ed7d69ce-e76a-4b1d-9807-a3d9c5efe0bc" providerId="ADAL" clId="{B7470947-2E2D-4204-BE71-CF43500E8C5A}" dt="2019-11-21T15:09:29.822" v="5116" actId="478"/>
          <ac:picMkLst>
            <pc:docMk/>
            <pc:sldMk cId="1514345060" sldId="272"/>
            <ac:picMk id="15" creationId="{81385573-315D-43CB-9DD1-9C6961C5C126}"/>
          </ac:picMkLst>
        </pc:picChg>
        <pc:picChg chg="add del">
          <ac:chgData name="TEO Yaling" userId="ed7d69ce-e76a-4b1d-9807-a3d9c5efe0bc" providerId="ADAL" clId="{B7470947-2E2D-4204-BE71-CF43500E8C5A}" dt="2019-11-20T13:56:21.997" v="1591" actId="478"/>
          <ac:picMkLst>
            <pc:docMk/>
            <pc:sldMk cId="1514345060" sldId="272"/>
            <ac:picMk id="1026" creationId="{8DA5EB8E-1763-453D-B386-B1BDEB96A07B}"/>
          </ac:picMkLst>
        </pc:picChg>
        <pc:picChg chg="add del mod">
          <ac:chgData name="TEO Yaling" userId="ed7d69ce-e76a-4b1d-9807-a3d9c5efe0bc" providerId="ADAL" clId="{B7470947-2E2D-4204-BE71-CF43500E8C5A}" dt="2019-11-20T13:55:57.509" v="1589"/>
          <ac:picMkLst>
            <pc:docMk/>
            <pc:sldMk cId="1514345060" sldId="272"/>
            <ac:picMk id="1028" creationId="{6A53D70E-C5A5-4571-9460-5A963397A8B9}"/>
          </ac:picMkLst>
        </pc:picChg>
      </pc:sldChg>
      <pc:sldChg chg="addSp delSp modSp ord modNotesTx">
        <pc:chgData name="TEO Yaling" userId="ed7d69ce-e76a-4b1d-9807-a3d9c5efe0bc" providerId="ADAL" clId="{B7470947-2E2D-4204-BE71-CF43500E8C5A}" dt="2019-11-21T17:02:03.936" v="6624" actId="20577"/>
        <pc:sldMkLst>
          <pc:docMk/>
          <pc:sldMk cId="1044705925" sldId="273"/>
        </pc:sldMkLst>
        <pc:spChg chg="del">
          <ac:chgData name="TEO Yaling" userId="ed7d69ce-e76a-4b1d-9807-a3d9c5efe0bc" providerId="ADAL" clId="{B7470947-2E2D-4204-BE71-CF43500E8C5A}" dt="2019-11-20T13:44:44.971" v="1499" actId="478"/>
          <ac:spMkLst>
            <pc:docMk/>
            <pc:sldMk cId="1044705925" sldId="273"/>
            <ac:spMk id="2" creationId="{B16C47E6-3FAE-44FB-9443-6D84DF4DB8D6}"/>
          </ac:spMkLst>
        </pc:spChg>
        <pc:spChg chg="del mod">
          <ac:chgData name="TEO Yaling" userId="ed7d69ce-e76a-4b1d-9807-a3d9c5efe0bc" providerId="ADAL" clId="{B7470947-2E2D-4204-BE71-CF43500E8C5A}" dt="2019-11-20T14:44:31.069" v="1945"/>
          <ac:spMkLst>
            <pc:docMk/>
            <pc:sldMk cId="1044705925" sldId="273"/>
            <ac:spMk id="5" creationId="{2647C2F8-E0F8-4561-A122-128B56E7132C}"/>
          </ac:spMkLst>
        </pc:spChg>
        <pc:spChg chg="add mod">
          <ac:chgData name="TEO Yaling" userId="ed7d69ce-e76a-4b1d-9807-a3d9c5efe0bc" providerId="ADAL" clId="{B7470947-2E2D-4204-BE71-CF43500E8C5A}" dt="2019-11-21T15:00:23.445" v="4936" actId="1076"/>
          <ac:spMkLst>
            <pc:docMk/>
            <pc:sldMk cId="1044705925" sldId="273"/>
            <ac:spMk id="5" creationId="{614B234E-68E6-457A-AA42-27087400E151}"/>
          </ac:spMkLst>
        </pc:spChg>
        <pc:spChg chg="mod">
          <ac:chgData name="TEO Yaling" userId="ed7d69ce-e76a-4b1d-9807-a3d9c5efe0bc" providerId="ADAL" clId="{B7470947-2E2D-4204-BE71-CF43500E8C5A}" dt="2019-11-20T18:35:55.413" v="2286" actId="20577"/>
          <ac:spMkLst>
            <pc:docMk/>
            <pc:sldMk cId="1044705925" sldId="273"/>
            <ac:spMk id="6" creationId="{24134C4D-9C08-403F-8EA8-B0D334DEF35D}"/>
          </ac:spMkLst>
        </pc:spChg>
        <pc:spChg chg="add mod">
          <ac:chgData name="TEO Yaling" userId="ed7d69ce-e76a-4b1d-9807-a3d9c5efe0bc" providerId="ADAL" clId="{B7470947-2E2D-4204-BE71-CF43500E8C5A}" dt="2019-11-21T15:09:51.572" v="5118" actId="692"/>
          <ac:spMkLst>
            <pc:docMk/>
            <pc:sldMk cId="1044705925" sldId="273"/>
            <ac:spMk id="8" creationId="{312C2FC8-8961-41CE-A951-5092F7730AC2}"/>
          </ac:spMkLst>
        </pc:spChg>
        <pc:spChg chg="add del mod">
          <ac:chgData name="TEO Yaling" userId="ed7d69ce-e76a-4b1d-9807-a3d9c5efe0bc" providerId="ADAL" clId="{B7470947-2E2D-4204-BE71-CF43500E8C5A}" dt="2019-11-21T07:54:23.310" v="3583" actId="478"/>
          <ac:spMkLst>
            <pc:docMk/>
            <pc:sldMk cId="1044705925" sldId="273"/>
            <ac:spMk id="8" creationId="{D8B17493-05C3-45E1-BF3E-A7236F19A847}"/>
          </ac:spMkLst>
        </pc:spChg>
        <pc:spChg chg="add mod">
          <ac:chgData name="TEO Yaling" userId="ed7d69ce-e76a-4b1d-9807-a3d9c5efe0bc" providerId="ADAL" clId="{B7470947-2E2D-4204-BE71-CF43500E8C5A}" dt="2019-11-21T16:11:24.535" v="6042" actId="403"/>
          <ac:spMkLst>
            <pc:docMk/>
            <pc:sldMk cId="1044705925" sldId="273"/>
            <ac:spMk id="9" creationId="{4D5A2BDD-9E94-424E-B009-F30EC1C9335B}"/>
          </ac:spMkLst>
        </pc:spChg>
        <pc:spChg chg="add del mod">
          <ac:chgData name="TEO Yaling" userId="ed7d69ce-e76a-4b1d-9807-a3d9c5efe0bc" providerId="ADAL" clId="{B7470947-2E2D-4204-BE71-CF43500E8C5A}" dt="2019-11-21T16:06:44.286" v="6016" actId="478"/>
          <ac:spMkLst>
            <pc:docMk/>
            <pc:sldMk cId="1044705925" sldId="273"/>
            <ac:spMk id="10" creationId="{C9772F4C-746D-41C4-B70E-FB3CDC35F7B2}"/>
          </ac:spMkLst>
        </pc:spChg>
        <pc:spChg chg="add del mod">
          <ac:chgData name="TEO Yaling" userId="ed7d69ce-e76a-4b1d-9807-a3d9c5efe0bc" providerId="ADAL" clId="{B7470947-2E2D-4204-BE71-CF43500E8C5A}" dt="2019-11-21T15:29:49.405" v="5401" actId="478"/>
          <ac:spMkLst>
            <pc:docMk/>
            <pc:sldMk cId="1044705925" sldId="273"/>
            <ac:spMk id="11" creationId="{B3C77464-1DAD-45F2-B9C9-1DBA346346FD}"/>
          </ac:spMkLst>
        </pc:spChg>
        <pc:spChg chg="add del mod">
          <ac:chgData name="TEO Yaling" userId="ed7d69ce-e76a-4b1d-9807-a3d9c5efe0bc" providerId="ADAL" clId="{B7470947-2E2D-4204-BE71-CF43500E8C5A}" dt="2019-11-21T15:29:48.124" v="5400" actId="478"/>
          <ac:spMkLst>
            <pc:docMk/>
            <pc:sldMk cId="1044705925" sldId="273"/>
            <ac:spMk id="12" creationId="{89D4415E-660B-4E2E-A5FB-9F0E33CBD0C3}"/>
          </ac:spMkLst>
        </pc:spChg>
        <pc:spChg chg="add del mod">
          <ac:chgData name="TEO Yaling" userId="ed7d69ce-e76a-4b1d-9807-a3d9c5efe0bc" providerId="ADAL" clId="{B7470947-2E2D-4204-BE71-CF43500E8C5A}" dt="2019-11-21T15:29:46.586" v="5399" actId="478"/>
          <ac:spMkLst>
            <pc:docMk/>
            <pc:sldMk cId="1044705925" sldId="273"/>
            <ac:spMk id="13" creationId="{051C2D51-1351-476F-AA76-B9C446BB7DBB}"/>
          </ac:spMkLst>
        </pc:spChg>
        <pc:spChg chg="add del mod">
          <ac:chgData name="TEO Yaling" userId="ed7d69ce-e76a-4b1d-9807-a3d9c5efe0bc" providerId="ADAL" clId="{B7470947-2E2D-4204-BE71-CF43500E8C5A}" dt="2019-11-21T15:29:46.011" v="5398" actId="478"/>
          <ac:spMkLst>
            <pc:docMk/>
            <pc:sldMk cId="1044705925" sldId="273"/>
            <ac:spMk id="14" creationId="{ED4B205E-5870-4DB4-A4C8-FC20C5047A74}"/>
          </ac:spMkLst>
        </pc:spChg>
        <pc:spChg chg="add del mod">
          <ac:chgData name="TEO Yaling" userId="ed7d69ce-e76a-4b1d-9807-a3d9c5efe0bc" providerId="ADAL" clId="{B7470947-2E2D-4204-BE71-CF43500E8C5A}" dt="2019-11-21T15:29:44.339" v="5397" actId="478"/>
          <ac:spMkLst>
            <pc:docMk/>
            <pc:sldMk cId="1044705925" sldId="273"/>
            <ac:spMk id="15" creationId="{FC64C6DF-3E8C-4C3A-BF9A-5FBCF63F5FA4}"/>
          </ac:spMkLst>
        </pc:spChg>
        <pc:spChg chg="add mod">
          <ac:chgData name="TEO Yaling" userId="ed7d69ce-e76a-4b1d-9807-a3d9c5efe0bc" providerId="ADAL" clId="{B7470947-2E2D-4204-BE71-CF43500E8C5A}" dt="2019-11-21T15:05:48.848" v="5085" actId="164"/>
          <ac:spMkLst>
            <pc:docMk/>
            <pc:sldMk cId="1044705925" sldId="273"/>
            <ac:spMk id="17" creationId="{553D33E9-BAC9-4EE8-A6C8-3AA20DF19966}"/>
          </ac:spMkLst>
        </pc:spChg>
        <pc:spChg chg="add del mod">
          <ac:chgData name="TEO Yaling" userId="ed7d69ce-e76a-4b1d-9807-a3d9c5efe0bc" providerId="ADAL" clId="{B7470947-2E2D-4204-BE71-CF43500E8C5A}" dt="2019-11-21T16:06:46.110" v="6017" actId="478"/>
          <ac:spMkLst>
            <pc:docMk/>
            <pc:sldMk cId="1044705925" sldId="273"/>
            <ac:spMk id="25" creationId="{263A551C-D578-4567-9724-A24DC50B7577}"/>
          </ac:spMkLst>
        </pc:spChg>
        <pc:spChg chg="add del mod">
          <ac:chgData name="TEO Yaling" userId="ed7d69ce-e76a-4b1d-9807-a3d9c5efe0bc" providerId="ADAL" clId="{B7470947-2E2D-4204-BE71-CF43500E8C5A}" dt="2019-11-21T16:06:46.110" v="6017" actId="478"/>
          <ac:spMkLst>
            <pc:docMk/>
            <pc:sldMk cId="1044705925" sldId="273"/>
            <ac:spMk id="26" creationId="{B8C3C9DB-7CAD-44DE-82EE-1E9E6C78E3F2}"/>
          </ac:spMkLst>
        </pc:spChg>
        <pc:spChg chg="add del mod">
          <ac:chgData name="TEO Yaling" userId="ed7d69ce-e76a-4b1d-9807-a3d9c5efe0bc" providerId="ADAL" clId="{B7470947-2E2D-4204-BE71-CF43500E8C5A}" dt="2019-11-21T16:06:46.110" v="6017" actId="478"/>
          <ac:spMkLst>
            <pc:docMk/>
            <pc:sldMk cId="1044705925" sldId="273"/>
            <ac:spMk id="27" creationId="{A6AA7F28-05D7-47B6-A8C1-0EEBD9B8E210}"/>
          </ac:spMkLst>
        </pc:spChg>
        <pc:grpChg chg="add del mod">
          <ac:chgData name="TEO Yaling" userId="ed7d69ce-e76a-4b1d-9807-a3d9c5efe0bc" providerId="ADAL" clId="{B7470947-2E2D-4204-BE71-CF43500E8C5A}" dt="2019-11-21T16:06:42.120" v="6015" actId="478"/>
          <ac:grpSpMkLst>
            <pc:docMk/>
            <pc:sldMk cId="1044705925" sldId="273"/>
            <ac:grpSpMk id="18" creationId="{FE43F58F-C28E-474A-B6B7-FC46F1F758FF}"/>
          </ac:grpSpMkLst>
        </pc:grpChg>
        <pc:grpChg chg="add mod">
          <ac:chgData name="TEO Yaling" userId="ed7d69ce-e76a-4b1d-9807-a3d9c5efe0bc" providerId="ADAL" clId="{B7470947-2E2D-4204-BE71-CF43500E8C5A}" dt="2019-11-21T16:06:58.627" v="6018" actId="1076"/>
          <ac:grpSpMkLst>
            <pc:docMk/>
            <pc:sldMk cId="1044705925" sldId="273"/>
            <ac:grpSpMk id="19" creationId="{F59B8263-377C-44C0-8166-6B268FFCD2E6}"/>
          </ac:grpSpMkLst>
        </pc:grpChg>
        <pc:graphicFrameChg chg="add del mod">
          <ac:chgData name="TEO Yaling" userId="ed7d69ce-e76a-4b1d-9807-a3d9c5efe0bc" providerId="ADAL" clId="{B7470947-2E2D-4204-BE71-CF43500E8C5A}" dt="2019-11-21T15:03:50.160" v="5059"/>
          <ac:graphicFrameMkLst>
            <pc:docMk/>
            <pc:sldMk cId="1044705925" sldId="273"/>
            <ac:graphicFrameMk id="16" creationId="{A73A7ACA-8138-48D0-B684-0CCCE98C2DDB}"/>
          </ac:graphicFrameMkLst>
        </pc:graphicFrameChg>
        <pc:graphicFrameChg chg="add del">
          <ac:chgData name="TEO Yaling" userId="ed7d69ce-e76a-4b1d-9807-a3d9c5efe0bc" providerId="ADAL" clId="{B7470947-2E2D-4204-BE71-CF43500E8C5A}" dt="2019-11-21T15:29:51.885" v="5403"/>
          <ac:graphicFrameMkLst>
            <pc:docMk/>
            <pc:sldMk cId="1044705925" sldId="273"/>
            <ac:graphicFrameMk id="20" creationId="{AED4C79F-C3CF-4BDA-830A-36AEC8BBB13B}"/>
          </ac:graphicFrameMkLst>
        </pc:graphicFrameChg>
        <pc:picChg chg="add mod">
          <ac:chgData name="TEO Yaling" userId="ed7d69ce-e76a-4b1d-9807-a3d9c5efe0bc" providerId="ADAL" clId="{B7470947-2E2D-4204-BE71-CF43500E8C5A}" dt="2019-11-21T15:05:54.525" v="5086" actId="164"/>
          <ac:picMkLst>
            <pc:docMk/>
            <pc:sldMk cId="1044705925" sldId="273"/>
            <ac:picMk id="2" creationId="{6D521F82-9C31-48CF-8F9B-D271A19B1187}"/>
          </ac:picMkLst>
        </pc:picChg>
        <pc:picChg chg="add mod">
          <ac:chgData name="TEO Yaling" userId="ed7d69ce-e76a-4b1d-9807-a3d9c5efe0bc" providerId="ADAL" clId="{B7470947-2E2D-4204-BE71-CF43500E8C5A}" dt="2019-11-21T16:07:03.792" v="6019" actId="1076"/>
          <ac:picMkLst>
            <pc:docMk/>
            <pc:sldMk cId="1044705925" sldId="273"/>
            <ac:picMk id="3" creationId="{934B894A-02EC-4D83-93EF-933099D30726}"/>
          </ac:picMkLst>
        </pc:picChg>
        <pc:picChg chg="add mod">
          <ac:chgData name="TEO Yaling" userId="ed7d69ce-e76a-4b1d-9807-a3d9c5efe0bc" providerId="ADAL" clId="{B7470947-2E2D-4204-BE71-CF43500E8C5A}" dt="2019-11-21T15:05:48.848" v="5085" actId="164"/>
          <ac:picMkLst>
            <pc:docMk/>
            <pc:sldMk cId="1044705925" sldId="273"/>
            <ac:picMk id="4" creationId="{0417D304-FFF7-45FA-83B2-DFB1E2458B57}"/>
          </ac:picMkLst>
        </pc:picChg>
        <pc:picChg chg="add del mod modCrop">
          <ac:chgData name="TEO Yaling" userId="ed7d69ce-e76a-4b1d-9807-a3d9c5efe0bc" providerId="ADAL" clId="{B7470947-2E2D-4204-BE71-CF43500E8C5A}" dt="2019-11-21T12:31:31.484" v="3753" actId="478"/>
          <ac:picMkLst>
            <pc:docMk/>
            <pc:sldMk cId="1044705925" sldId="273"/>
            <ac:picMk id="7" creationId="{A5176A81-92CC-46F8-810E-E1982A3D723D}"/>
          </ac:picMkLst>
        </pc:picChg>
        <pc:picChg chg="add del mod">
          <ac:chgData name="TEO Yaling" userId="ed7d69ce-e76a-4b1d-9807-a3d9c5efe0bc" providerId="ADAL" clId="{B7470947-2E2D-4204-BE71-CF43500E8C5A}" dt="2019-11-21T15:31:57.514" v="5442" actId="478"/>
          <ac:picMkLst>
            <pc:docMk/>
            <pc:sldMk cId="1044705925" sldId="273"/>
            <ac:picMk id="21" creationId="{2BFCA029-B50C-4A79-91FA-FBD52B5535B3}"/>
          </ac:picMkLst>
        </pc:picChg>
        <pc:picChg chg="add del mod">
          <ac:chgData name="TEO Yaling" userId="ed7d69ce-e76a-4b1d-9807-a3d9c5efe0bc" providerId="ADAL" clId="{B7470947-2E2D-4204-BE71-CF43500E8C5A}" dt="2019-11-21T15:32:44.080" v="5446" actId="478"/>
          <ac:picMkLst>
            <pc:docMk/>
            <pc:sldMk cId="1044705925" sldId="273"/>
            <ac:picMk id="22" creationId="{C672A9FC-CC25-428C-B0C8-C4CC95927EB3}"/>
          </ac:picMkLst>
        </pc:picChg>
        <pc:picChg chg="add del mod">
          <ac:chgData name="TEO Yaling" userId="ed7d69ce-e76a-4b1d-9807-a3d9c5efe0bc" providerId="ADAL" clId="{B7470947-2E2D-4204-BE71-CF43500E8C5A}" dt="2019-11-21T15:51:47.019" v="5768" actId="478"/>
          <ac:picMkLst>
            <pc:docMk/>
            <pc:sldMk cId="1044705925" sldId="273"/>
            <ac:picMk id="23" creationId="{B89092AF-3322-4768-8A0F-9496A5DFA2C2}"/>
          </ac:picMkLst>
        </pc:picChg>
        <pc:picChg chg="add del mod">
          <ac:chgData name="TEO Yaling" userId="ed7d69ce-e76a-4b1d-9807-a3d9c5efe0bc" providerId="ADAL" clId="{B7470947-2E2D-4204-BE71-CF43500E8C5A}" dt="2019-11-21T16:06:40.713" v="6014" actId="478"/>
          <ac:picMkLst>
            <pc:docMk/>
            <pc:sldMk cId="1044705925" sldId="273"/>
            <ac:picMk id="24" creationId="{3B1651C0-757B-4283-B01E-4900B666DB0D}"/>
          </ac:picMkLst>
        </pc:picChg>
      </pc:sldChg>
      <pc:sldChg chg="addSp delSp modSp">
        <pc:chgData name="TEO Yaling" userId="ed7d69ce-e76a-4b1d-9807-a3d9c5efe0bc" providerId="ADAL" clId="{B7470947-2E2D-4204-BE71-CF43500E8C5A}" dt="2019-11-21T16:13:00.447" v="6073" actId="1076"/>
        <pc:sldMkLst>
          <pc:docMk/>
          <pc:sldMk cId="3570073887" sldId="274"/>
        </pc:sldMkLst>
        <pc:spChg chg="add del mod">
          <ac:chgData name="TEO Yaling" userId="ed7d69ce-e76a-4b1d-9807-a3d9c5efe0bc" providerId="ADAL" clId="{B7470947-2E2D-4204-BE71-CF43500E8C5A}" dt="2019-11-21T06:03:34.219" v="3120"/>
          <ac:spMkLst>
            <pc:docMk/>
            <pc:sldMk cId="3570073887" sldId="274"/>
            <ac:spMk id="2" creationId="{B666FFDD-AADC-45AF-AF86-0B461E567577}"/>
          </ac:spMkLst>
        </pc:spChg>
        <pc:spChg chg="mod">
          <ac:chgData name="TEO Yaling" userId="ed7d69ce-e76a-4b1d-9807-a3d9c5efe0bc" providerId="ADAL" clId="{B7470947-2E2D-4204-BE71-CF43500E8C5A}" dt="2019-11-21T16:13:00.447" v="6073" actId="1076"/>
          <ac:spMkLst>
            <pc:docMk/>
            <pc:sldMk cId="3570073887" sldId="274"/>
            <ac:spMk id="3" creationId="{08B653F4-438C-4CAF-A33C-FF39D4A8307B}"/>
          </ac:spMkLst>
        </pc:spChg>
      </pc:sldChg>
      <pc:sldChg chg="modSp del">
        <pc:chgData name="TEO Yaling" userId="ed7d69ce-e76a-4b1d-9807-a3d9c5efe0bc" providerId="ADAL" clId="{B7470947-2E2D-4204-BE71-CF43500E8C5A}" dt="2019-11-21T06:04:59.313" v="3137" actId="2696"/>
        <pc:sldMkLst>
          <pc:docMk/>
          <pc:sldMk cId="2232546714" sldId="275"/>
        </pc:sldMkLst>
        <pc:spChg chg="mod">
          <ac:chgData name="TEO Yaling" userId="ed7d69ce-e76a-4b1d-9807-a3d9c5efe0bc" providerId="ADAL" clId="{B7470947-2E2D-4204-BE71-CF43500E8C5A}" dt="2019-11-21T06:04:20.873" v="3135" actId="403"/>
          <ac:spMkLst>
            <pc:docMk/>
            <pc:sldMk cId="2232546714" sldId="275"/>
            <ac:spMk id="3" creationId="{2F31E2F2-53E7-49C1-8ECF-9C8AAD7F7E8B}"/>
          </ac:spMkLst>
        </pc:spChg>
      </pc:sldChg>
      <pc:sldChg chg="delSp modSp">
        <pc:chgData name="TEO Yaling" userId="ed7d69ce-e76a-4b1d-9807-a3d9c5efe0bc" providerId="ADAL" clId="{B7470947-2E2D-4204-BE71-CF43500E8C5A}" dt="2019-11-20T14:02:38.860" v="1749" actId="20577"/>
        <pc:sldMkLst>
          <pc:docMk/>
          <pc:sldMk cId="1096359797" sldId="276"/>
        </pc:sldMkLst>
        <pc:spChg chg="del">
          <ac:chgData name="TEO Yaling" userId="ed7d69ce-e76a-4b1d-9807-a3d9c5efe0bc" providerId="ADAL" clId="{B7470947-2E2D-4204-BE71-CF43500E8C5A}" dt="2019-11-20T14:02:31.435" v="1741" actId="478"/>
          <ac:spMkLst>
            <pc:docMk/>
            <pc:sldMk cId="1096359797" sldId="276"/>
            <ac:spMk id="4" creationId="{87F27D30-694D-4074-B58A-D80A575D328F}"/>
          </ac:spMkLst>
        </pc:spChg>
        <pc:spChg chg="mod">
          <ac:chgData name="TEO Yaling" userId="ed7d69ce-e76a-4b1d-9807-a3d9c5efe0bc" providerId="ADAL" clId="{B7470947-2E2D-4204-BE71-CF43500E8C5A}" dt="2019-11-20T14:02:38.860" v="1749" actId="20577"/>
          <ac:spMkLst>
            <pc:docMk/>
            <pc:sldMk cId="1096359797" sldId="276"/>
            <ac:spMk id="6" creationId="{24134C4D-9C08-403F-8EA8-B0D334DEF35D}"/>
          </ac:spMkLst>
        </pc:spChg>
      </pc:sldChg>
      <pc:sldChg chg="addSp delSp modSp del">
        <pc:chgData name="TEO Yaling" userId="ed7d69ce-e76a-4b1d-9807-a3d9c5efe0bc" providerId="ADAL" clId="{B7470947-2E2D-4204-BE71-CF43500E8C5A}" dt="2019-11-21T13:54:02.611" v="4344" actId="2696"/>
        <pc:sldMkLst>
          <pc:docMk/>
          <pc:sldMk cId="2020702525" sldId="277"/>
        </pc:sldMkLst>
        <pc:spChg chg="add del mod">
          <ac:chgData name="TEO Yaling" userId="ed7d69ce-e76a-4b1d-9807-a3d9c5efe0bc" providerId="ADAL" clId="{B7470947-2E2D-4204-BE71-CF43500E8C5A}" dt="2019-11-20T15:07:02.762" v="2211" actId="478"/>
          <ac:spMkLst>
            <pc:docMk/>
            <pc:sldMk cId="2020702525" sldId="277"/>
            <ac:spMk id="2" creationId="{2AE92E42-72AF-4B2D-A106-7E8A68D88A6A}"/>
          </ac:spMkLst>
        </pc:spChg>
        <pc:spChg chg="add mod">
          <ac:chgData name="TEO Yaling" userId="ed7d69ce-e76a-4b1d-9807-a3d9c5efe0bc" providerId="ADAL" clId="{B7470947-2E2D-4204-BE71-CF43500E8C5A}" dt="2019-11-20T15:07:18.249" v="2213" actId="1076"/>
          <ac:spMkLst>
            <pc:docMk/>
            <pc:sldMk cId="2020702525" sldId="277"/>
            <ac:spMk id="22" creationId="{F61889D0-51CE-405F-9CA2-A97103FDA88B}"/>
          </ac:spMkLst>
        </pc:spChg>
        <pc:spChg chg="mod">
          <ac:chgData name="TEO Yaling" userId="ed7d69ce-e76a-4b1d-9807-a3d9c5efe0bc" providerId="ADAL" clId="{B7470947-2E2D-4204-BE71-CF43500E8C5A}" dt="2019-11-20T11:12:07.606" v="1252" actId="207"/>
          <ac:spMkLst>
            <pc:docMk/>
            <pc:sldMk cId="2020702525" sldId="277"/>
            <ac:spMk id="136" creationId="{B69FD6BE-5C97-4DF0-B0E5-DD2BC78B8A79}"/>
          </ac:spMkLst>
        </pc:spChg>
      </pc:sldChg>
      <pc:sldChg chg="addSp modSp">
        <pc:chgData name="TEO Yaling" userId="ed7d69ce-e76a-4b1d-9807-a3d9c5efe0bc" providerId="ADAL" clId="{B7470947-2E2D-4204-BE71-CF43500E8C5A}" dt="2019-11-20T14:29:42.186" v="1763" actId="13926"/>
        <pc:sldMkLst>
          <pc:docMk/>
          <pc:sldMk cId="370276838" sldId="278"/>
        </pc:sldMkLst>
        <pc:spChg chg="add mod">
          <ac:chgData name="TEO Yaling" userId="ed7d69ce-e76a-4b1d-9807-a3d9c5efe0bc" providerId="ADAL" clId="{B7470947-2E2D-4204-BE71-CF43500E8C5A}" dt="2019-11-20T14:29:42.186" v="1763" actId="13926"/>
          <ac:spMkLst>
            <pc:docMk/>
            <pc:sldMk cId="370276838" sldId="278"/>
            <ac:spMk id="7" creationId="{646DEA48-2314-4D3B-AC92-5D71A1CD07C4}"/>
          </ac:spMkLst>
        </pc:spChg>
      </pc:sldChg>
      <pc:sldChg chg="addSp delSp modSp modNotesTx">
        <pc:chgData name="TEO Yaling" userId="ed7d69ce-e76a-4b1d-9807-a3d9c5efe0bc" providerId="ADAL" clId="{B7470947-2E2D-4204-BE71-CF43500E8C5A}" dt="2019-11-21T17:01:43.331" v="6621" actId="1036"/>
        <pc:sldMkLst>
          <pc:docMk/>
          <pc:sldMk cId="310179649" sldId="280"/>
        </pc:sldMkLst>
        <pc:spChg chg="del">
          <ac:chgData name="TEO Yaling" userId="ed7d69ce-e76a-4b1d-9807-a3d9c5efe0bc" providerId="ADAL" clId="{B7470947-2E2D-4204-BE71-CF43500E8C5A}" dt="2019-11-20T14:32:14.846" v="1788" actId="478"/>
          <ac:spMkLst>
            <pc:docMk/>
            <pc:sldMk cId="310179649" sldId="280"/>
            <ac:spMk id="2" creationId="{B16C47E6-3FAE-44FB-9443-6D84DF4DB8D6}"/>
          </ac:spMkLst>
        </pc:spChg>
        <pc:spChg chg="mod ord">
          <ac:chgData name="TEO Yaling" userId="ed7d69ce-e76a-4b1d-9807-a3d9c5efe0bc" providerId="ADAL" clId="{B7470947-2E2D-4204-BE71-CF43500E8C5A}" dt="2019-11-21T17:01:21.903" v="6611" actId="403"/>
          <ac:spMkLst>
            <pc:docMk/>
            <pc:sldMk cId="310179649" sldId="280"/>
            <ac:spMk id="5" creationId="{2647C2F8-E0F8-4561-A122-128B56E7132C}"/>
          </ac:spMkLst>
        </pc:spChg>
        <pc:spChg chg="add mod topLvl">
          <ac:chgData name="TEO Yaling" userId="ed7d69ce-e76a-4b1d-9807-a3d9c5efe0bc" providerId="ADAL" clId="{B7470947-2E2D-4204-BE71-CF43500E8C5A}" dt="2019-11-21T14:07:06.190" v="4446" actId="1076"/>
          <ac:spMkLst>
            <pc:docMk/>
            <pc:sldMk cId="310179649" sldId="280"/>
            <ac:spMk id="11" creationId="{B5EC7A33-139A-4E6A-A583-3DA8EAE615C4}"/>
          </ac:spMkLst>
        </pc:spChg>
        <pc:spChg chg="add mod">
          <ac:chgData name="TEO Yaling" userId="ed7d69ce-e76a-4b1d-9807-a3d9c5efe0bc" providerId="ADAL" clId="{B7470947-2E2D-4204-BE71-CF43500E8C5A}" dt="2019-11-21T16:58:55.501" v="6608" actId="1076"/>
          <ac:spMkLst>
            <pc:docMk/>
            <pc:sldMk cId="310179649" sldId="280"/>
            <ac:spMk id="17" creationId="{8967593D-8DF9-4D3A-BF57-988EC7563B1C}"/>
          </ac:spMkLst>
        </pc:spChg>
        <pc:spChg chg="add mod">
          <ac:chgData name="TEO Yaling" userId="ed7d69ce-e76a-4b1d-9807-a3d9c5efe0bc" providerId="ADAL" clId="{B7470947-2E2D-4204-BE71-CF43500E8C5A}" dt="2019-11-21T16:58:55.501" v="6608" actId="1076"/>
          <ac:spMkLst>
            <pc:docMk/>
            <pc:sldMk cId="310179649" sldId="280"/>
            <ac:spMk id="18" creationId="{3764AEA0-4A9E-4002-8428-1DF85DEB27D1}"/>
          </ac:spMkLst>
        </pc:spChg>
        <pc:spChg chg="add mod">
          <ac:chgData name="TEO Yaling" userId="ed7d69ce-e76a-4b1d-9807-a3d9c5efe0bc" providerId="ADAL" clId="{B7470947-2E2D-4204-BE71-CF43500E8C5A}" dt="2019-11-21T17:01:27.953" v="6614" actId="403"/>
          <ac:spMkLst>
            <pc:docMk/>
            <pc:sldMk cId="310179649" sldId="280"/>
            <ac:spMk id="19" creationId="{6E4DEADF-69F6-41E9-89F2-9539E1EF9A2C}"/>
          </ac:spMkLst>
        </pc:spChg>
        <pc:grpChg chg="add del mod">
          <ac:chgData name="TEO Yaling" userId="ed7d69ce-e76a-4b1d-9807-a3d9c5efe0bc" providerId="ADAL" clId="{B7470947-2E2D-4204-BE71-CF43500E8C5A}" dt="2019-11-21T13:42:32.301" v="4314" actId="165"/>
          <ac:grpSpMkLst>
            <pc:docMk/>
            <pc:sldMk cId="310179649" sldId="280"/>
            <ac:grpSpMk id="12" creationId="{8E744B11-74BA-4233-BB92-4DEB676788CF}"/>
          </ac:grpSpMkLst>
        </pc:grpChg>
        <pc:grpChg chg="add del mod">
          <ac:chgData name="TEO Yaling" userId="ed7d69ce-e76a-4b1d-9807-a3d9c5efe0bc" providerId="ADAL" clId="{B7470947-2E2D-4204-BE71-CF43500E8C5A}" dt="2019-11-21T14:08:49.380" v="4456" actId="478"/>
          <ac:grpSpMkLst>
            <pc:docMk/>
            <pc:sldMk cId="310179649" sldId="280"/>
            <ac:grpSpMk id="13" creationId="{5B6BC747-D42E-493B-BC19-237BDBE7C60D}"/>
          </ac:grpSpMkLst>
        </pc:grpChg>
        <pc:picChg chg="add del mod">
          <ac:chgData name="TEO Yaling" userId="ed7d69ce-e76a-4b1d-9807-a3d9c5efe0bc" providerId="ADAL" clId="{B7470947-2E2D-4204-BE71-CF43500E8C5A}" dt="2019-11-21T13:27:40.515" v="4208"/>
          <ac:picMkLst>
            <pc:docMk/>
            <pc:sldMk cId="310179649" sldId="280"/>
            <ac:picMk id="2" creationId="{2415E044-F031-460E-AE07-7037FEF60E0E}"/>
          </ac:picMkLst>
        </pc:picChg>
        <pc:picChg chg="add del mod">
          <ac:chgData name="TEO Yaling" userId="ed7d69ce-e76a-4b1d-9807-a3d9c5efe0bc" providerId="ADAL" clId="{B7470947-2E2D-4204-BE71-CF43500E8C5A}" dt="2019-11-21T13:28:38.574" v="4218" actId="478"/>
          <ac:picMkLst>
            <pc:docMk/>
            <pc:sldMk cId="310179649" sldId="280"/>
            <ac:picMk id="3" creationId="{D88CD6B1-41C5-480E-9D16-F12B58F76EB7}"/>
          </ac:picMkLst>
        </pc:picChg>
        <pc:picChg chg="add del mod">
          <ac:chgData name="TEO Yaling" userId="ed7d69ce-e76a-4b1d-9807-a3d9c5efe0bc" providerId="ADAL" clId="{B7470947-2E2D-4204-BE71-CF43500E8C5A}" dt="2019-11-21T13:29:50.422" v="4224" actId="478"/>
          <ac:picMkLst>
            <pc:docMk/>
            <pc:sldMk cId="310179649" sldId="280"/>
            <ac:picMk id="4" creationId="{936CE527-7877-4E94-85FD-D9D800458E9E}"/>
          </ac:picMkLst>
        </pc:picChg>
        <pc:picChg chg="add mod">
          <ac:chgData name="TEO Yaling" userId="ed7d69ce-e76a-4b1d-9807-a3d9c5efe0bc" providerId="ADAL" clId="{B7470947-2E2D-4204-BE71-CF43500E8C5A}" dt="2019-11-21T17:01:43.331" v="6621" actId="1036"/>
          <ac:picMkLst>
            <pc:docMk/>
            <pc:sldMk cId="310179649" sldId="280"/>
            <ac:picMk id="7" creationId="{835DA57D-0FF5-4C87-BE7E-9181D0A2EAB7}"/>
          </ac:picMkLst>
        </pc:picChg>
        <pc:picChg chg="add del mod modCrop">
          <ac:chgData name="TEO Yaling" userId="ed7d69ce-e76a-4b1d-9807-a3d9c5efe0bc" providerId="ADAL" clId="{B7470947-2E2D-4204-BE71-CF43500E8C5A}" dt="2019-11-21T13:39:46.037" v="4265" actId="478"/>
          <ac:picMkLst>
            <pc:docMk/>
            <pc:sldMk cId="310179649" sldId="280"/>
            <ac:picMk id="8" creationId="{1D5B0025-8C10-42DD-BC42-D1C1731757A6}"/>
          </ac:picMkLst>
        </pc:picChg>
        <pc:picChg chg="add del mod modCrop">
          <ac:chgData name="TEO Yaling" userId="ed7d69ce-e76a-4b1d-9807-a3d9c5efe0bc" providerId="ADAL" clId="{B7470947-2E2D-4204-BE71-CF43500E8C5A}" dt="2019-11-21T13:39:45.242" v="4264" actId="478"/>
          <ac:picMkLst>
            <pc:docMk/>
            <pc:sldMk cId="310179649" sldId="280"/>
            <ac:picMk id="9" creationId="{780AB0D2-8ECD-4ED0-AD8E-71682A9812E4}"/>
          </ac:picMkLst>
        </pc:picChg>
        <pc:picChg chg="add mod topLvl modCrop">
          <ac:chgData name="TEO Yaling" userId="ed7d69ce-e76a-4b1d-9807-a3d9c5efe0bc" providerId="ADAL" clId="{B7470947-2E2D-4204-BE71-CF43500E8C5A}" dt="2019-11-21T13:44:08.409" v="4340" actId="164"/>
          <ac:picMkLst>
            <pc:docMk/>
            <pc:sldMk cId="310179649" sldId="280"/>
            <ac:picMk id="10" creationId="{6FAD21EB-5F05-47CF-90DD-8953ED4B7021}"/>
          </ac:picMkLst>
        </pc:picChg>
        <pc:picChg chg="add del mod">
          <ac:chgData name="TEO Yaling" userId="ed7d69ce-e76a-4b1d-9807-a3d9c5efe0bc" providerId="ADAL" clId="{B7470947-2E2D-4204-BE71-CF43500E8C5A}" dt="2019-11-21T14:09:02.037" v="4457" actId="478"/>
          <ac:picMkLst>
            <pc:docMk/>
            <pc:sldMk cId="310179649" sldId="280"/>
            <ac:picMk id="14" creationId="{E9CB30D2-8BF8-4183-8CFC-773BAD415764}"/>
          </ac:picMkLst>
        </pc:picChg>
        <pc:picChg chg="add mod">
          <ac:chgData name="TEO Yaling" userId="ed7d69ce-e76a-4b1d-9807-a3d9c5efe0bc" providerId="ADAL" clId="{B7470947-2E2D-4204-BE71-CF43500E8C5A}" dt="2019-11-21T16:58:55.501" v="6608" actId="1076"/>
          <ac:picMkLst>
            <pc:docMk/>
            <pc:sldMk cId="310179649" sldId="280"/>
            <ac:picMk id="15" creationId="{2F084D1E-05E5-4ECE-8748-9E8D741CC5BA}"/>
          </ac:picMkLst>
        </pc:picChg>
        <pc:picChg chg="add mod">
          <ac:chgData name="TEO Yaling" userId="ed7d69ce-e76a-4b1d-9807-a3d9c5efe0bc" providerId="ADAL" clId="{B7470947-2E2D-4204-BE71-CF43500E8C5A}" dt="2019-11-21T16:58:55.501" v="6608" actId="1076"/>
          <ac:picMkLst>
            <pc:docMk/>
            <pc:sldMk cId="310179649" sldId="280"/>
            <ac:picMk id="16" creationId="{312C9911-D93F-43C0-B6E1-E6A3BD8C34C0}"/>
          </ac:picMkLst>
        </pc:picChg>
      </pc:sldChg>
      <pc:sldChg chg="addSp delSp modSp add">
        <pc:chgData name="TEO Yaling" userId="ed7d69ce-e76a-4b1d-9807-a3d9c5efe0bc" providerId="ADAL" clId="{B7470947-2E2D-4204-BE71-CF43500E8C5A}" dt="2019-11-21T06:02:50.086" v="3118" actId="478"/>
        <pc:sldMkLst>
          <pc:docMk/>
          <pc:sldMk cId="3018948369" sldId="281"/>
        </pc:sldMkLst>
        <pc:spChg chg="del mod">
          <ac:chgData name="TEO Yaling" userId="ed7d69ce-e76a-4b1d-9807-a3d9c5efe0bc" providerId="ADAL" clId="{B7470947-2E2D-4204-BE71-CF43500E8C5A}" dt="2019-11-21T06:02:50.086" v="3118" actId="478"/>
          <ac:spMkLst>
            <pc:docMk/>
            <pc:sldMk cId="3018948369" sldId="281"/>
            <ac:spMk id="3" creationId="{FC8C15E7-2E67-4470-8ABA-C2BA4FF60601}"/>
          </ac:spMkLst>
        </pc:spChg>
        <pc:spChg chg="add mod">
          <ac:chgData name="TEO Yaling" userId="ed7d69ce-e76a-4b1d-9807-a3d9c5efe0bc" providerId="ADAL" clId="{B7470947-2E2D-4204-BE71-CF43500E8C5A}" dt="2019-11-21T06:02:37.413" v="3115" actId="20577"/>
          <ac:spMkLst>
            <pc:docMk/>
            <pc:sldMk cId="3018948369" sldId="281"/>
            <ac:spMk id="4" creationId="{00FE7D94-F2BA-420F-A6F7-F2650B6A925C}"/>
          </ac:spMkLst>
        </pc:spChg>
        <pc:spChg chg="add del mod">
          <ac:chgData name="TEO Yaling" userId="ed7d69ce-e76a-4b1d-9807-a3d9c5efe0bc" providerId="ADAL" clId="{B7470947-2E2D-4204-BE71-CF43500E8C5A}" dt="2019-11-21T06:02:48.072" v="3117" actId="478"/>
          <ac:spMkLst>
            <pc:docMk/>
            <pc:sldMk cId="3018948369" sldId="281"/>
            <ac:spMk id="5" creationId="{F83C3F6D-3360-45A4-B138-C7ADA44D57B6}"/>
          </ac:spMkLst>
        </pc:spChg>
        <pc:spChg chg="del mod">
          <ac:chgData name="TEO Yaling" userId="ed7d69ce-e76a-4b1d-9807-a3d9c5efe0bc" providerId="ADAL" clId="{B7470947-2E2D-4204-BE71-CF43500E8C5A}" dt="2019-11-21T06:02:42.778" v="3116" actId="478"/>
          <ac:spMkLst>
            <pc:docMk/>
            <pc:sldMk cId="3018948369" sldId="281"/>
            <ac:spMk id="34818" creationId="{00000000-0000-0000-0000-000000000000}"/>
          </ac:spMkLst>
        </pc:spChg>
      </pc:sldChg>
      <pc:sldChg chg="modSp add">
        <pc:chgData name="TEO Yaling" userId="ed7d69ce-e76a-4b1d-9807-a3d9c5efe0bc" providerId="ADAL" clId="{B7470947-2E2D-4204-BE71-CF43500E8C5A}" dt="2019-11-21T16:12:34.489" v="6068" actId="1076"/>
        <pc:sldMkLst>
          <pc:docMk/>
          <pc:sldMk cId="2126439147" sldId="282"/>
        </pc:sldMkLst>
        <pc:spChg chg="mod">
          <ac:chgData name="TEO Yaling" userId="ed7d69ce-e76a-4b1d-9807-a3d9c5efe0bc" providerId="ADAL" clId="{B7470947-2E2D-4204-BE71-CF43500E8C5A}" dt="2019-11-21T16:12:34.489" v="6068" actId="1076"/>
          <ac:spMkLst>
            <pc:docMk/>
            <pc:sldMk cId="2126439147" sldId="282"/>
            <ac:spMk id="3" creationId="{08B653F4-438C-4CAF-A33C-FF39D4A8307B}"/>
          </ac:spMkLst>
        </pc:spChg>
      </pc:sldChg>
      <pc:sldChg chg="modSp">
        <pc:chgData name="TEO Yaling" userId="ed7d69ce-e76a-4b1d-9807-a3d9c5efe0bc" providerId="ADAL" clId="{B7470947-2E2D-4204-BE71-CF43500E8C5A}" dt="2019-11-21T16:12:29.119" v="6067" actId="1076"/>
        <pc:sldMkLst>
          <pc:docMk/>
          <pc:sldMk cId="3036796486" sldId="283"/>
        </pc:sldMkLst>
        <pc:spChg chg="mod">
          <ac:chgData name="TEO Yaling" userId="ed7d69ce-e76a-4b1d-9807-a3d9c5efe0bc" providerId="ADAL" clId="{B7470947-2E2D-4204-BE71-CF43500E8C5A}" dt="2019-11-21T16:12:29.119" v="6067" actId="1076"/>
          <ac:spMkLst>
            <pc:docMk/>
            <pc:sldMk cId="3036796486" sldId="283"/>
            <ac:spMk id="3" creationId="{08B653F4-438C-4CAF-A33C-FF39D4A8307B}"/>
          </ac:spMkLst>
        </pc:spChg>
      </pc:sldChg>
      <pc:sldChg chg="modSp">
        <pc:chgData name="TEO Yaling" userId="ed7d69ce-e76a-4b1d-9807-a3d9c5efe0bc" providerId="ADAL" clId="{B7470947-2E2D-4204-BE71-CF43500E8C5A}" dt="2019-11-21T16:12:54.689" v="6072" actId="1076"/>
        <pc:sldMkLst>
          <pc:docMk/>
          <pc:sldMk cId="1118897555" sldId="284"/>
        </pc:sldMkLst>
        <pc:spChg chg="mod">
          <ac:chgData name="TEO Yaling" userId="ed7d69ce-e76a-4b1d-9807-a3d9c5efe0bc" providerId="ADAL" clId="{B7470947-2E2D-4204-BE71-CF43500E8C5A}" dt="2019-11-21T16:12:54.689" v="6072" actId="1076"/>
          <ac:spMkLst>
            <pc:docMk/>
            <pc:sldMk cId="1118897555" sldId="284"/>
            <ac:spMk id="3" creationId="{08B653F4-438C-4CAF-A33C-FF39D4A8307B}"/>
          </ac:spMkLst>
        </pc:spChg>
      </pc:sldChg>
      <pc:sldChg chg="modSp">
        <pc:chgData name="TEO Yaling" userId="ed7d69ce-e76a-4b1d-9807-a3d9c5efe0bc" providerId="ADAL" clId="{B7470947-2E2D-4204-BE71-CF43500E8C5A}" dt="2019-11-21T16:12:41.432" v="6069" actId="1076"/>
        <pc:sldMkLst>
          <pc:docMk/>
          <pc:sldMk cId="3398368059" sldId="285"/>
        </pc:sldMkLst>
        <pc:spChg chg="mod">
          <ac:chgData name="TEO Yaling" userId="ed7d69ce-e76a-4b1d-9807-a3d9c5efe0bc" providerId="ADAL" clId="{B7470947-2E2D-4204-BE71-CF43500E8C5A}" dt="2019-11-21T16:12:41.432" v="6069" actId="1076"/>
          <ac:spMkLst>
            <pc:docMk/>
            <pc:sldMk cId="3398368059" sldId="285"/>
            <ac:spMk id="3" creationId="{08B653F4-438C-4CAF-A33C-FF39D4A8307B}"/>
          </ac:spMkLst>
        </pc:spChg>
      </pc:sldChg>
      <pc:sldChg chg="delSp add">
        <pc:chgData name="TEO Yaling" userId="ed7d69ce-e76a-4b1d-9807-a3d9c5efe0bc" providerId="ADAL" clId="{B7470947-2E2D-4204-BE71-CF43500E8C5A}" dt="2019-11-21T15:21:25.729" v="5396" actId="478"/>
        <pc:sldMkLst>
          <pc:docMk/>
          <pc:sldMk cId="29219637" sldId="286"/>
        </pc:sldMkLst>
        <pc:spChg chg="del">
          <ac:chgData name="TEO Yaling" userId="ed7d69ce-e76a-4b1d-9807-a3d9c5efe0bc" providerId="ADAL" clId="{B7470947-2E2D-4204-BE71-CF43500E8C5A}" dt="2019-11-21T15:21:25.729" v="5396" actId="478"/>
          <ac:spMkLst>
            <pc:docMk/>
            <pc:sldMk cId="29219637" sldId="286"/>
            <ac:spMk id="2" creationId="{7042324E-B715-4BC2-A89A-6F04F8A55B90}"/>
          </ac:spMkLst>
        </pc:spChg>
      </pc:sldChg>
      <pc:sldChg chg="delSp add">
        <pc:chgData name="TEO Yaling" userId="ed7d69ce-e76a-4b1d-9807-a3d9c5efe0bc" providerId="ADAL" clId="{B7470947-2E2D-4204-BE71-CF43500E8C5A}" dt="2019-11-21T15:21:22.238" v="5395" actId="478"/>
        <pc:sldMkLst>
          <pc:docMk/>
          <pc:sldMk cId="1379848100" sldId="287"/>
        </pc:sldMkLst>
        <pc:spChg chg="del">
          <ac:chgData name="TEO Yaling" userId="ed7d69ce-e76a-4b1d-9807-a3d9c5efe0bc" providerId="ADAL" clId="{B7470947-2E2D-4204-BE71-CF43500E8C5A}" dt="2019-11-21T15:21:22.238" v="5395" actId="478"/>
          <ac:spMkLst>
            <pc:docMk/>
            <pc:sldMk cId="1379848100" sldId="287"/>
            <ac:spMk id="43" creationId="{DB789F1A-E78A-4F55-B36C-4DBA74B37C8D}"/>
          </ac:spMkLst>
        </pc:spChg>
      </pc:sldChg>
      <pc:sldChg chg="delSp add">
        <pc:chgData name="TEO Yaling" userId="ed7d69ce-e76a-4b1d-9807-a3d9c5efe0bc" providerId="ADAL" clId="{B7470947-2E2D-4204-BE71-CF43500E8C5A}" dt="2019-11-21T15:21:18.803" v="5394" actId="478"/>
        <pc:sldMkLst>
          <pc:docMk/>
          <pc:sldMk cId="1556445389" sldId="288"/>
        </pc:sldMkLst>
        <pc:spChg chg="del">
          <ac:chgData name="TEO Yaling" userId="ed7d69ce-e76a-4b1d-9807-a3d9c5efe0bc" providerId="ADAL" clId="{B7470947-2E2D-4204-BE71-CF43500E8C5A}" dt="2019-11-21T15:21:18.803" v="5394" actId="478"/>
          <ac:spMkLst>
            <pc:docMk/>
            <pc:sldMk cId="1556445389" sldId="288"/>
            <ac:spMk id="45" creationId="{585643BA-ECF9-4B9F-BBF5-5EFB7ECB75DE}"/>
          </ac:spMkLst>
        </pc:spChg>
      </pc:sldChg>
      <pc:sldChg chg="addSp delSp modSp add modNotesTx">
        <pc:chgData name="TEO Yaling" userId="ed7d69ce-e76a-4b1d-9807-a3d9c5efe0bc" providerId="ADAL" clId="{B7470947-2E2D-4204-BE71-CF43500E8C5A}" dt="2019-11-21T17:01:57.472" v="6622" actId="20577"/>
        <pc:sldMkLst>
          <pc:docMk/>
          <pc:sldMk cId="2044310730" sldId="289"/>
        </pc:sldMkLst>
        <pc:spChg chg="del">
          <ac:chgData name="TEO Yaling" userId="ed7d69ce-e76a-4b1d-9807-a3d9c5efe0bc" providerId="ADAL" clId="{B7470947-2E2D-4204-BE71-CF43500E8C5A}" dt="2019-11-21T16:04:13.876" v="5968" actId="478"/>
          <ac:spMkLst>
            <pc:docMk/>
            <pc:sldMk cId="2044310730" sldId="289"/>
            <ac:spMk id="9" creationId="{4D5A2BDD-9E94-424E-B009-F30EC1C9335B}"/>
          </ac:spMkLst>
        </pc:spChg>
        <pc:spChg chg="mod">
          <ac:chgData name="TEO Yaling" userId="ed7d69ce-e76a-4b1d-9807-a3d9c5efe0bc" providerId="ADAL" clId="{B7470947-2E2D-4204-BE71-CF43500E8C5A}" dt="2019-11-21T16:05:38.332" v="6011" actId="20577"/>
          <ac:spMkLst>
            <pc:docMk/>
            <pc:sldMk cId="2044310730" sldId="289"/>
            <ac:spMk id="10" creationId="{C9772F4C-746D-41C4-B70E-FB3CDC35F7B2}"/>
          </ac:spMkLst>
        </pc:spChg>
        <pc:spChg chg="del mod">
          <ac:chgData name="TEO Yaling" userId="ed7d69ce-e76a-4b1d-9807-a3d9c5efe0bc" providerId="ADAL" clId="{B7470947-2E2D-4204-BE71-CF43500E8C5A}" dt="2019-11-21T16:05:28.470" v="6005" actId="478"/>
          <ac:spMkLst>
            <pc:docMk/>
            <pc:sldMk cId="2044310730" sldId="289"/>
            <ac:spMk id="25" creationId="{263A551C-D578-4567-9724-A24DC50B7577}"/>
          </ac:spMkLst>
        </pc:spChg>
        <pc:spChg chg="del mod">
          <ac:chgData name="TEO Yaling" userId="ed7d69ce-e76a-4b1d-9807-a3d9c5efe0bc" providerId="ADAL" clId="{B7470947-2E2D-4204-BE71-CF43500E8C5A}" dt="2019-11-21T16:05:30.788" v="6006" actId="478"/>
          <ac:spMkLst>
            <pc:docMk/>
            <pc:sldMk cId="2044310730" sldId="289"/>
            <ac:spMk id="26" creationId="{B8C3C9DB-7CAD-44DE-82EE-1E9E6C78E3F2}"/>
          </ac:spMkLst>
        </pc:spChg>
        <pc:spChg chg="del mod">
          <ac:chgData name="TEO Yaling" userId="ed7d69ce-e76a-4b1d-9807-a3d9c5efe0bc" providerId="ADAL" clId="{B7470947-2E2D-4204-BE71-CF43500E8C5A}" dt="2019-11-21T16:05:32.747" v="6008" actId="478"/>
          <ac:spMkLst>
            <pc:docMk/>
            <pc:sldMk cId="2044310730" sldId="289"/>
            <ac:spMk id="27" creationId="{A6AA7F28-05D7-47B6-A8C1-0EEBD9B8E210}"/>
          </ac:spMkLst>
        </pc:spChg>
        <pc:grpChg chg="mod">
          <ac:chgData name="TEO Yaling" userId="ed7d69ce-e76a-4b1d-9807-a3d9c5efe0bc" providerId="ADAL" clId="{B7470947-2E2D-4204-BE71-CF43500E8C5A}" dt="2019-11-21T16:05:36.362" v="6009" actId="1076"/>
          <ac:grpSpMkLst>
            <pc:docMk/>
            <pc:sldMk cId="2044310730" sldId="289"/>
            <ac:grpSpMk id="18" creationId="{FE43F58F-C28E-474A-B6B7-FC46F1F758FF}"/>
          </ac:grpSpMkLst>
        </pc:grpChg>
        <pc:grpChg chg="del">
          <ac:chgData name="TEO Yaling" userId="ed7d69ce-e76a-4b1d-9807-a3d9c5efe0bc" providerId="ADAL" clId="{B7470947-2E2D-4204-BE71-CF43500E8C5A}" dt="2019-11-21T16:04:11.637" v="5967" actId="478"/>
          <ac:grpSpMkLst>
            <pc:docMk/>
            <pc:sldMk cId="2044310730" sldId="289"/>
            <ac:grpSpMk id="19" creationId="{F59B8263-377C-44C0-8166-6B268FFCD2E6}"/>
          </ac:grpSpMkLst>
        </pc:grpChg>
        <pc:picChg chg="add mod">
          <ac:chgData name="TEO Yaling" userId="ed7d69ce-e76a-4b1d-9807-a3d9c5efe0bc" providerId="ADAL" clId="{B7470947-2E2D-4204-BE71-CF43500E8C5A}" dt="2019-11-21T16:06:23.221" v="6013" actId="1076"/>
          <ac:picMkLst>
            <pc:docMk/>
            <pc:sldMk cId="2044310730" sldId="289"/>
            <ac:picMk id="7" creationId="{21AEA5FC-2C1F-430B-A4F3-7DCBC03FD843}"/>
          </ac:picMkLst>
        </pc:picChg>
        <pc:picChg chg="mod">
          <ac:chgData name="TEO Yaling" userId="ed7d69ce-e76a-4b1d-9807-a3d9c5efe0bc" providerId="ADAL" clId="{B7470947-2E2D-4204-BE71-CF43500E8C5A}" dt="2019-11-21T16:04:20.369" v="5969" actId="1076"/>
          <ac:picMkLst>
            <pc:docMk/>
            <pc:sldMk cId="2044310730" sldId="289"/>
            <ac:picMk id="24" creationId="{3B1651C0-757B-4283-B01E-4900B666DB0D}"/>
          </ac:picMkLst>
        </pc:picChg>
      </pc:sldChg>
    </pc:docChg>
  </pc:docChgLst>
  <pc:docChgLst>
    <pc:chgData name="Ayushi JAISWAL" userId="S::ayushij.2018@mitb.smu.edu.sg::ab50f5bd-f66b-47db-8161-25e4a3e613cc" providerId="AD" clId="Web-{19EF1817-CAF6-43F3-A586-D112742405E9}"/>
    <pc:docChg chg="modSld">
      <pc:chgData name="Ayushi JAISWAL" userId="S::ayushij.2018@mitb.smu.edu.sg::ab50f5bd-f66b-47db-8161-25e4a3e613cc" providerId="AD" clId="Web-{19EF1817-CAF6-43F3-A586-D112742405E9}" dt="2019-11-19T11:21:16.886" v="117"/>
      <pc:docMkLst>
        <pc:docMk/>
      </pc:docMkLst>
      <pc:sldChg chg="addSp modSp">
        <pc:chgData name="Ayushi JAISWAL" userId="S::ayushij.2018@mitb.smu.edu.sg::ab50f5bd-f66b-47db-8161-25e4a3e613cc" providerId="AD" clId="Web-{19EF1817-CAF6-43F3-A586-D112742405E9}" dt="2019-11-19T11:21:16.886" v="117"/>
        <pc:sldMkLst>
          <pc:docMk/>
          <pc:sldMk cId="2073198025" sldId="268"/>
        </pc:sldMkLst>
        <pc:spChg chg="add mod">
          <ac:chgData name="Ayushi JAISWAL" userId="S::ayushij.2018@mitb.smu.edu.sg::ab50f5bd-f66b-47db-8161-25e4a3e613cc" providerId="AD" clId="Web-{19EF1817-CAF6-43F3-A586-D112742405E9}" dt="2019-11-19T11:21:12.730" v="114" actId="20577"/>
          <ac:spMkLst>
            <pc:docMk/>
            <pc:sldMk cId="2073198025" sldId="268"/>
            <ac:spMk id="2" creationId="{766A7FFC-0D47-4951-94A1-8B2A39DF3286}"/>
          </ac:spMkLst>
        </pc:spChg>
        <pc:graphicFrameChg chg="mod modGraphic">
          <ac:chgData name="Ayushi JAISWAL" userId="S::ayushij.2018@mitb.smu.edu.sg::ab50f5bd-f66b-47db-8161-25e4a3e613cc" providerId="AD" clId="Web-{19EF1817-CAF6-43F3-A586-D112742405E9}" dt="2019-11-19T11:21:16.886" v="117"/>
          <ac:graphicFrameMkLst>
            <pc:docMk/>
            <pc:sldMk cId="2073198025" sldId="268"/>
            <ac:graphicFrameMk id="4" creationId="{E86FC605-4708-4B36-8C0A-F950EA535777}"/>
          </ac:graphicFrameMkLst>
        </pc:graphicFrameChg>
      </pc:sldChg>
    </pc:docChg>
  </pc:docChgLst>
  <pc:docChgLst>
    <pc:chgData name="SOH Hui Shan" userId="S::huishan.soh.2018@mitb.smu.edu.sg::5b4d7a31-7b9d-4f22-a911-23ccdc468dac" providerId="AD" clId="Web-{BDAF6217-8F59-E49A-B7BA-0B5D70A5FBDD}"/>
    <pc:docChg chg="modSld">
      <pc:chgData name="SOH Hui Shan" userId="S::huishan.soh.2018@mitb.smu.edu.sg::5b4d7a31-7b9d-4f22-a911-23ccdc468dac" providerId="AD" clId="Web-{BDAF6217-8F59-E49A-B7BA-0B5D70A5FBDD}" dt="2019-11-22T06:44:10.854" v="3" actId="20577"/>
      <pc:docMkLst>
        <pc:docMk/>
      </pc:docMkLst>
      <pc:sldChg chg="modSp">
        <pc:chgData name="SOH Hui Shan" userId="S::huishan.soh.2018@mitb.smu.edu.sg::5b4d7a31-7b9d-4f22-a911-23ccdc468dac" providerId="AD" clId="Web-{BDAF6217-8F59-E49A-B7BA-0B5D70A5FBDD}" dt="2019-11-22T06:44:10.854" v="2" actId="20577"/>
        <pc:sldMkLst>
          <pc:docMk/>
          <pc:sldMk cId="55417835" sldId="261"/>
        </pc:sldMkLst>
        <pc:spChg chg="mod">
          <ac:chgData name="SOH Hui Shan" userId="S::huishan.soh.2018@mitb.smu.edu.sg::5b4d7a31-7b9d-4f22-a911-23ccdc468dac" providerId="AD" clId="Web-{BDAF6217-8F59-E49A-B7BA-0B5D70A5FBDD}" dt="2019-11-22T06:44:10.854" v="2" actId="20577"/>
          <ac:spMkLst>
            <pc:docMk/>
            <pc:sldMk cId="55417835" sldId="261"/>
            <ac:spMk id="5" creationId="{0A3DCA1C-3733-446E-9237-1BD826A4BB5E}"/>
          </ac:spMkLst>
        </pc:spChg>
      </pc:sldChg>
    </pc:docChg>
  </pc:docChgLst>
  <pc:docChgLst>
    <pc:chgData name="milounid.2018@mitb.smu.edu.sg" userId="98786a8f-be2e-4915-b30d-1255e604a515" providerId="ADAL" clId="{2F1E3E48-5EAB-48F9-8C3B-15A9E1CBB73A}"/>
    <pc:docChg chg="undo custSel addSld delSld modSld">
      <pc:chgData name="milounid.2018@mitb.smu.edu.sg" userId="98786a8f-be2e-4915-b30d-1255e604a515" providerId="ADAL" clId="{2F1E3E48-5EAB-48F9-8C3B-15A9E1CBB73A}" dt="2019-11-21T13:47:06.020" v="439" actId="1038"/>
      <pc:docMkLst>
        <pc:docMk/>
      </pc:docMkLst>
      <pc:sldChg chg="addSp delSp modSp mod">
        <pc:chgData name="milounid.2018@mitb.smu.edu.sg" userId="98786a8f-be2e-4915-b30d-1255e604a515" providerId="ADAL" clId="{2F1E3E48-5EAB-48F9-8C3B-15A9E1CBB73A}" dt="2019-11-21T13:47:06.020" v="439" actId="1038"/>
        <pc:sldMkLst>
          <pc:docMk/>
          <pc:sldMk cId="2296102027" sldId="263"/>
        </pc:sldMkLst>
        <pc:spChg chg="del mod">
          <ac:chgData name="milounid.2018@mitb.smu.edu.sg" userId="98786a8f-be2e-4915-b30d-1255e604a515" providerId="ADAL" clId="{2F1E3E48-5EAB-48F9-8C3B-15A9E1CBB73A}" dt="2019-11-21T13:41:08.703" v="403" actId="478"/>
          <ac:spMkLst>
            <pc:docMk/>
            <pc:sldMk cId="2296102027" sldId="263"/>
            <ac:spMk id="2" creationId="{77A7DCDE-0446-47A5-A576-75C23193B709}"/>
          </ac:spMkLst>
        </pc:spChg>
        <pc:spChg chg="del">
          <ac:chgData name="milounid.2018@mitb.smu.edu.sg" userId="98786a8f-be2e-4915-b30d-1255e604a515" providerId="ADAL" clId="{2F1E3E48-5EAB-48F9-8C3B-15A9E1CBB73A}" dt="2019-11-21T13:41:06.260" v="402" actId="478"/>
          <ac:spMkLst>
            <pc:docMk/>
            <pc:sldMk cId="2296102027" sldId="263"/>
            <ac:spMk id="3" creationId="{9DC64165-3A8A-46B0-BD1C-F446CE322AB2}"/>
          </ac:spMkLst>
        </pc:spChg>
        <pc:graphicFrameChg chg="add del mod">
          <ac:chgData name="milounid.2018@mitb.smu.edu.sg" userId="98786a8f-be2e-4915-b30d-1255e604a515" providerId="ADAL" clId="{2F1E3E48-5EAB-48F9-8C3B-15A9E1CBB73A}" dt="2019-11-21T13:41:03.678" v="401" actId="478"/>
          <ac:graphicFrameMkLst>
            <pc:docMk/>
            <pc:sldMk cId="2296102027" sldId="263"/>
            <ac:graphicFrameMk id="7" creationId="{413AEE22-47ED-4680-8A5F-E579812BE69E}"/>
          </ac:graphicFrameMkLst>
        </pc:graphicFrameChg>
        <pc:graphicFrameChg chg="add mod">
          <ac:chgData name="milounid.2018@mitb.smu.edu.sg" userId="98786a8f-be2e-4915-b30d-1255e604a515" providerId="ADAL" clId="{2F1E3E48-5EAB-48F9-8C3B-15A9E1CBB73A}" dt="2019-11-21T13:47:03.015" v="428" actId="14100"/>
          <ac:graphicFrameMkLst>
            <pc:docMk/>
            <pc:sldMk cId="2296102027" sldId="263"/>
            <ac:graphicFrameMk id="9" creationId="{413AEE22-47ED-4680-8A5F-E579812BE69E}"/>
          </ac:graphicFrameMkLst>
        </pc:graphicFrameChg>
        <pc:graphicFrameChg chg="add mod">
          <ac:chgData name="milounid.2018@mitb.smu.edu.sg" userId="98786a8f-be2e-4915-b30d-1255e604a515" providerId="ADAL" clId="{2F1E3E48-5EAB-48F9-8C3B-15A9E1CBB73A}" dt="2019-11-21T13:47:00.140" v="427" actId="14100"/>
          <ac:graphicFrameMkLst>
            <pc:docMk/>
            <pc:sldMk cId="2296102027" sldId="263"/>
            <ac:graphicFrameMk id="10" creationId="{7F1AE030-F72B-4990-AA88-F89A257B0B8A}"/>
          </ac:graphicFrameMkLst>
        </pc:graphicFrameChg>
        <pc:picChg chg="add mod">
          <ac:chgData name="milounid.2018@mitb.smu.edu.sg" userId="98786a8f-be2e-4915-b30d-1255e604a515" providerId="ADAL" clId="{2F1E3E48-5EAB-48F9-8C3B-15A9E1CBB73A}" dt="2019-11-21T13:47:06.020" v="439" actId="1038"/>
          <ac:picMkLst>
            <pc:docMk/>
            <pc:sldMk cId="2296102027" sldId="263"/>
            <ac:picMk id="11" creationId="{6ECEFF80-7A9F-42DF-A324-FE71E5BCF3D7}"/>
          </ac:picMkLst>
        </pc:picChg>
      </pc:sldChg>
      <pc:sldChg chg="addSp modSp">
        <pc:chgData name="milounid.2018@mitb.smu.edu.sg" userId="98786a8f-be2e-4915-b30d-1255e604a515" providerId="ADAL" clId="{2F1E3E48-5EAB-48F9-8C3B-15A9E1CBB73A}" dt="2019-11-21T13:35:18.015" v="228"/>
        <pc:sldMkLst>
          <pc:docMk/>
          <pc:sldMk cId="2073198025" sldId="268"/>
        </pc:sldMkLst>
        <pc:spChg chg="mod">
          <ac:chgData name="milounid.2018@mitb.smu.edu.sg" userId="98786a8f-be2e-4915-b30d-1255e604a515" providerId="ADAL" clId="{2F1E3E48-5EAB-48F9-8C3B-15A9E1CBB73A}" dt="2019-11-17T11:36:43.121" v="29" actId="20577"/>
          <ac:spMkLst>
            <pc:docMk/>
            <pc:sldMk cId="2073198025" sldId="268"/>
            <ac:spMk id="5" creationId="{2647C2F8-E0F8-4561-A122-128B56E7132C}"/>
          </ac:spMkLst>
        </pc:spChg>
        <pc:spChg chg="mod">
          <ac:chgData name="milounid.2018@mitb.smu.edu.sg" userId="98786a8f-be2e-4915-b30d-1255e604a515" providerId="ADAL" clId="{2F1E3E48-5EAB-48F9-8C3B-15A9E1CBB73A}" dt="2019-11-21T13:35:18.015" v="228"/>
          <ac:spMkLst>
            <pc:docMk/>
            <pc:sldMk cId="2073198025" sldId="268"/>
            <ac:spMk id="6" creationId="{24134C4D-9C08-403F-8EA8-B0D334DEF35D}"/>
          </ac:spMkLst>
        </pc:spChg>
        <pc:graphicFrameChg chg="add mod modGraphic">
          <ac:chgData name="milounid.2018@mitb.smu.edu.sg" userId="98786a8f-be2e-4915-b30d-1255e604a515" providerId="ADAL" clId="{2F1E3E48-5EAB-48F9-8C3B-15A9E1CBB73A}" dt="2019-11-17T11:39:44.005" v="205" actId="20577"/>
          <ac:graphicFrameMkLst>
            <pc:docMk/>
            <pc:sldMk cId="2073198025" sldId="268"/>
            <ac:graphicFrameMk id="4" creationId="{E86FC605-4708-4B36-8C0A-F950EA535777}"/>
          </ac:graphicFrameMkLst>
        </pc:graphicFrameChg>
      </pc:sldChg>
      <pc:sldChg chg="modSp">
        <pc:chgData name="milounid.2018@mitb.smu.edu.sg" userId="98786a8f-be2e-4915-b30d-1255e604a515" providerId="ADAL" clId="{2F1E3E48-5EAB-48F9-8C3B-15A9E1CBB73A}" dt="2019-11-21T13:35:55.203" v="232" actId="14100"/>
        <pc:sldMkLst>
          <pc:docMk/>
          <pc:sldMk cId="2368644093" sldId="269"/>
        </pc:sldMkLst>
        <pc:spChg chg="mod">
          <ac:chgData name="milounid.2018@mitb.smu.edu.sg" userId="98786a8f-be2e-4915-b30d-1255e604a515" providerId="ADAL" clId="{2F1E3E48-5EAB-48F9-8C3B-15A9E1CBB73A}" dt="2019-11-21T13:35:55.203" v="232" actId="14100"/>
          <ac:spMkLst>
            <pc:docMk/>
            <pc:sldMk cId="2368644093" sldId="269"/>
            <ac:spMk id="6" creationId="{24134C4D-9C08-403F-8EA8-B0D334DEF35D}"/>
          </ac:spMkLst>
        </pc:spChg>
      </pc:sldChg>
      <pc:sldChg chg="modSp">
        <pc:chgData name="milounid.2018@mitb.smu.edu.sg" userId="98786a8f-be2e-4915-b30d-1255e604a515" providerId="ADAL" clId="{2F1E3E48-5EAB-48F9-8C3B-15A9E1CBB73A}" dt="2019-11-21T13:34:47.150" v="223" actId="20577"/>
        <pc:sldMkLst>
          <pc:docMk/>
          <pc:sldMk cId="2912927161" sldId="270"/>
        </pc:sldMkLst>
        <pc:spChg chg="mod">
          <ac:chgData name="milounid.2018@mitb.smu.edu.sg" userId="98786a8f-be2e-4915-b30d-1255e604a515" providerId="ADAL" clId="{2F1E3E48-5EAB-48F9-8C3B-15A9E1CBB73A}" dt="2019-11-21T13:34:47.150" v="223" actId="20577"/>
          <ac:spMkLst>
            <pc:docMk/>
            <pc:sldMk cId="2912927161" sldId="270"/>
            <ac:spMk id="6" creationId="{24134C4D-9C08-403F-8EA8-B0D334DEF35D}"/>
          </ac:spMkLst>
        </pc:spChg>
      </pc:sldChg>
      <pc:sldChg chg="modSp add">
        <pc:chgData name="milounid.2018@mitb.smu.edu.sg" userId="98786a8f-be2e-4915-b30d-1255e604a515" providerId="ADAL" clId="{2F1E3E48-5EAB-48F9-8C3B-15A9E1CBB73A}" dt="2019-11-21T13:35:31.228" v="230"/>
        <pc:sldMkLst>
          <pc:docMk/>
          <pc:sldMk cId="1514345060" sldId="272"/>
        </pc:sldMkLst>
        <pc:spChg chg="mod">
          <ac:chgData name="milounid.2018@mitb.smu.edu.sg" userId="98786a8f-be2e-4915-b30d-1255e604a515" providerId="ADAL" clId="{2F1E3E48-5EAB-48F9-8C3B-15A9E1CBB73A}" dt="2019-11-17T11:36:59.143" v="76" actId="20577"/>
          <ac:spMkLst>
            <pc:docMk/>
            <pc:sldMk cId="1514345060" sldId="272"/>
            <ac:spMk id="5" creationId="{2647C2F8-E0F8-4561-A122-128B56E7132C}"/>
          </ac:spMkLst>
        </pc:spChg>
        <pc:spChg chg="mod">
          <ac:chgData name="milounid.2018@mitb.smu.edu.sg" userId="98786a8f-be2e-4915-b30d-1255e604a515" providerId="ADAL" clId="{2F1E3E48-5EAB-48F9-8C3B-15A9E1CBB73A}" dt="2019-11-21T13:35:31.228" v="230"/>
          <ac:spMkLst>
            <pc:docMk/>
            <pc:sldMk cId="1514345060" sldId="272"/>
            <ac:spMk id="6" creationId="{24134C4D-9C08-403F-8EA8-B0D334DEF35D}"/>
          </ac:spMkLst>
        </pc:spChg>
        <pc:graphicFrameChg chg="modGraphic">
          <ac:chgData name="milounid.2018@mitb.smu.edu.sg" userId="98786a8f-be2e-4915-b30d-1255e604a515" providerId="ADAL" clId="{2F1E3E48-5EAB-48F9-8C3B-15A9E1CBB73A}" dt="2019-11-17T11:39:12.001" v="203" actId="20577"/>
          <ac:graphicFrameMkLst>
            <pc:docMk/>
            <pc:sldMk cId="1514345060" sldId="272"/>
            <ac:graphicFrameMk id="4" creationId="{E86FC605-4708-4B36-8C0A-F950EA535777}"/>
          </ac:graphicFrameMkLst>
        </pc:graphicFrameChg>
      </pc:sldChg>
      <pc:sldChg chg="modSp">
        <pc:chgData name="milounid.2018@mitb.smu.edu.sg" userId="98786a8f-be2e-4915-b30d-1255e604a515" providerId="ADAL" clId="{2F1E3E48-5EAB-48F9-8C3B-15A9E1CBB73A}" dt="2019-11-21T13:35:22.391" v="229"/>
        <pc:sldMkLst>
          <pc:docMk/>
          <pc:sldMk cId="1044705925" sldId="273"/>
        </pc:sldMkLst>
        <pc:spChg chg="mod">
          <ac:chgData name="milounid.2018@mitb.smu.edu.sg" userId="98786a8f-be2e-4915-b30d-1255e604a515" providerId="ADAL" clId="{2F1E3E48-5EAB-48F9-8C3B-15A9E1CBB73A}" dt="2019-11-21T13:35:22.391" v="229"/>
          <ac:spMkLst>
            <pc:docMk/>
            <pc:sldMk cId="1044705925" sldId="273"/>
            <ac:spMk id="6" creationId="{24134C4D-9C08-403F-8EA8-B0D334DEF35D}"/>
          </ac:spMkLst>
        </pc:spChg>
      </pc:sldChg>
      <pc:sldChg chg="modSp">
        <pc:chgData name="milounid.2018@mitb.smu.edu.sg" userId="98786a8f-be2e-4915-b30d-1255e604a515" providerId="ADAL" clId="{2F1E3E48-5EAB-48F9-8C3B-15A9E1CBB73A}" dt="2019-11-21T13:36:08.102" v="233"/>
        <pc:sldMkLst>
          <pc:docMk/>
          <pc:sldMk cId="1096359797" sldId="276"/>
        </pc:sldMkLst>
        <pc:spChg chg="mod">
          <ac:chgData name="milounid.2018@mitb.smu.edu.sg" userId="98786a8f-be2e-4915-b30d-1255e604a515" providerId="ADAL" clId="{2F1E3E48-5EAB-48F9-8C3B-15A9E1CBB73A}" dt="2019-11-21T13:36:08.102" v="233"/>
          <ac:spMkLst>
            <pc:docMk/>
            <pc:sldMk cId="1096359797" sldId="276"/>
            <ac:spMk id="6" creationId="{24134C4D-9C08-403F-8EA8-B0D334DEF35D}"/>
          </ac:spMkLst>
        </pc:spChg>
      </pc:sldChg>
      <pc:sldChg chg="modSp">
        <pc:chgData name="milounid.2018@mitb.smu.edu.sg" userId="98786a8f-be2e-4915-b30d-1255e604a515" providerId="ADAL" clId="{2F1E3E48-5EAB-48F9-8C3B-15A9E1CBB73A}" dt="2019-11-21T13:34:55.059" v="224"/>
        <pc:sldMkLst>
          <pc:docMk/>
          <pc:sldMk cId="2020702525" sldId="277"/>
        </pc:sldMkLst>
        <pc:spChg chg="mod">
          <ac:chgData name="milounid.2018@mitb.smu.edu.sg" userId="98786a8f-be2e-4915-b30d-1255e604a515" providerId="ADAL" clId="{2F1E3E48-5EAB-48F9-8C3B-15A9E1CBB73A}" dt="2019-11-21T13:34:55.059" v="224"/>
          <ac:spMkLst>
            <pc:docMk/>
            <pc:sldMk cId="2020702525" sldId="277"/>
            <ac:spMk id="6" creationId="{24134C4D-9C08-403F-8EA8-B0D334DEF35D}"/>
          </ac:spMkLst>
        </pc:spChg>
      </pc:sldChg>
      <pc:sldChg chg="modSp">
        <pc:chgData name="milounid.2018@mitb.smu.edu.sg" userId="98786a8f-be2e-4915-b30d-1255e604a515" providerId="ADAL" clId="{2F1E3E48-5EAB-48F9-8C3B-15A9E1CBB73A}" dt="2019-11-21T13:35:13.108" v="227" actId="14100"/>
        <pc:sldMkLst>
          <pc:docMk/>
          <pc:sldMk cId="310179649" sldId="280"/>
        </pc:sldMkLst>
        <pc:spChg chg="mod">
          <ac:chgData name="milounid.2018@mitb.smu.edu.sg" userId="98786a8f-be2e-4915-b30d-1255e604a515" providerId="ADAL" clId="{2F1E3E48-5EAB-48F9-8C3B-15A9E1CBB73A}" dt="2019-11-21T13:35:13.108" v="227" actId="14100"/>
          <ac:spMkLst>
            <pc:docMk/>
            <pc:sldMk cId="310179649" sldId="280"/>
            <ac:spMk id="6" creationId="{24134C4D-9C08-403F-8EA8-B0D334DEF35D}"/>
          </ac:spMkLst>
        </pc:spChg>
      </pc:sldChg>
      <pc:sldChg chg="modSp">
        <pc:chgData name="milounid.2018@mitb.smu.edu.sg" userId="98786a8f-be2e-4915-b30d-1255e604a515" providerId="ADAL" clId="{2F1E3E48-5EAB-48F9-8C3B-15A9E1CBB73A}" dt="2019-11-21T13:40:00.146" v="395" actId="20577"/>
        <pc:sldMkLst>
          <pc:docMk/>
          <pc:sldMk cId="3018948369" sldId="281"/>
        </pc:sldMkLst>
        <pc:spChg chg="mod">
          <ac:chgData name="milounid.2018@mitb.smu.edu.sg" userId="98786a8f-be2e-4915-b30d-1255e604a515" providerId="ADAL" clId="{2F1E3E48-5EAB-48F9-8C3B-15A9E1CBB73A}" dt="2019-11-21T13:40:00.146" v="395" actId="20577"/>
          <ac:spMkLst>
            <pc:docMk/>
            <pc:sldMk cId="3018948369" sldId="281"/>
            <ac:spMk id="2" creationId="{5F8CE6B0-2DC2-4941-A7D9-45885517B7B1}"/>
          </ac:spMkLst>
        </pc:spChg>
      </pc:sldChg>
      <pc:sldChg chg="modSp">
        <pc:chgData name="milounid.2018@mitb.smu.edu.sg" userId="98786a8f-be2e-4915-b30d-1255e604a515" providerId="ADAL" clId="{2F1E3E48-5EAB-48F9-8C3B-15A9E1CBB73A}" dt="2019-11-21T13:38:55.902" v="367"/>
        <pc:sldMkLst>
          <pc:docMk/>
          <pc:sldMk cId="3036796486" sldId="283"/>
        </pc:sldMkLst>
        <pc:spChg chg="mod">
          <ac:chgData name="milounid.2018@mitb.smu.edu.sg" userId="98786a8f-be2e-4915-b30d-1255e604a515" providerId="ADAL" clId="{2F1E3E48-5EAB-48F9-8C3B-15A9E1CBB73A}" dt="2019-11-21T13:38:55.902" v="367"/>
          <ac:spMkLst>
            <pc:docMk/>
            <pc:sldMk cId="3036796486" sldId="283"/>
            <ac:spMk id="3" creationId="{08B653F4-438C-4CAF-A33C-FF39D4A8307B}"/>
          </ac:spMkLst>
        </pc:spChg>
      </pc:sldChg>
      <pc:sldChg chg="modSp">
        <pc:chgData name="milounid.2018@mitb.smu.edu.sg" userId="98786a8f-be2e-4915-b30d-1255e604a515" providerId="ADAL" clId="{2F1E3E48-5EAB-48F9-8C3B-15A9E1CBB73A}" dt="2019-11-21T13:38:40.147" v="365" actId="20577"/>
        <pc:sldMkLst>
          <pc:docMk/>
          <pc:sldMk cId="1118897555" sldId="284"/>
        </pc:sldMkLst>
        <pc:spChg chg="mod">
          <ac:chgData name="milounid.2018@mitb.smu.edu.sg" userId="98786a8f-be2e-4915-b30d-1255e604a515" providerId="ADAL" clId="{2F1E3E48-5EAB-48F9-8C3B-15A9E1CBB73A}" dt="2019-11-21T13:38:40.147" v="365" actId="20577"/>
          <ac:spMkLst>
            <pc:docMk/>
            <pc:sldMk cId="1118897555" sldId="284"/>
            <ac:spMk id="3" creationId="{08B653F4-438C-4CAF-A33C-FF39D4A8307B}"/>
          </ac:spMkLst>
        </pc:spChg>
      </pc:sldChg>
      <pc:sldChg chg="modSp">
        <pc:chgData name="milounid.2018@mitb.smu.edu.sg" userId="98786a8f-be2e-4915-b30d-1255e604a515" providerId="ADAL" clId="{2F1E3E48-5EAB-48F9-8C3B-15A9E1CBB73A}" dt="2019-11-21T13:38:51.788" v="366"/>
        <pc:sldMkLst>
          <pc:docMk/>
          <pc:sldMk cId="3398368059" sldId="285"/>
        </pc:sldMkLst>
        <pc:spChg chg="mod">
          <ac:chgData name="milounid.2018@mitb.smu.edu.sg" userId="98786a8f-be2e-4915-b30d-1255e604a515" providerId="ADAL" clId="{2F1E3E48-5EAB-48F9-8C3B-15A9E1CBB73A}" dt="2019-11-21T13:38:51.788" v="366"/>
          <ac:spMkLst>
            <pc:docMk/>
            <pc:sldMk cId="3398368059" sldId="285"/>
            <ac:spMk id="3" creationId="{08B653F4-438C-4CAF-A33C-FF39D4A8307B}"/>
          </ac:spMkLst>
        </pc:spChg>
      </pc:sldChg>
    </pc:docChg>
  </pc:docChgLst>
  <pc:docChgLst>
    <pc:chgData name="Milouni DESAI" userId="S::milounid.2018@mitb.smu.edu.sg::98786a8f-be2e-4915-b30d-1255e604a515" providerId="AD" clId="Web-{BE8B4B1F-2901-2362-B194-11A61B3CA257}"/>
    <pc:docChg chg="addSld delSld modSld">
      <pc:chgData name="Milouni DESAI" userId="S::milounid.2018@mitb.smu.edu.sg::98786a8f-be2e-4915-b30d-1255e604a515" providerId="AD" clId="Web-{BE8B4B1F-2901-2362-B194-11A61B3CA257}" dt="2019-11-20T12:38:13.790" v="89"/>
      <pc:docMkLst>
        <pc:docMk/>
      </pc:docMkLst>
      <pc:sldChg chg="modSp">
        <pc:chgData name="Milouni DESAI" userId="S::milounid.2018@mitb.smu.edu.sg::98786a8f-be2e-4915-b30d-1255e604a515" providerId="AD" clId="Web-{BE8B4B1F-2901-2362-B194-11A61B3CA257}" dt="2019-11-20T12:31:48.412" v="51" actId="20577"/>
        <pc:sldMkLst>
          <pc:docMk/>
          <pc:sldMk cId="437193127" sldId="259"/>
        </pc:sldMkLst>
        <pc:spChg chg="mod">
          <ac:chgData name="Milouni DESAI" userId="S::milounid.2018@mitb.smu.edu.sg::98786a8f-be2e-4915-b30d-1255e604a515" providerId="AD" clId="Web-{BE8B4B1F-2901-2362-B194-11A61B3CA257}" dt="2019-11-20T12:31:48.412" v="51" actId="20577"/>
          <ac:spMkLst>
            <pc:docMk/>
            <pc:sldMk cId="437193127" sldId="259"/>
            <ac:spMk id="8" creationId="{B9F2E431-19DD-4CBA-B341-B81ABD6A6A1F}"/>
          </ac:spMkLst>
        </pc:spChg>
      </pc:sldChg>
      <pc:sldChg chg="delSp modSp">
        <pc:chgData name="Milouni DESAI" userId="S::milounid.2018@mitb.smu.edu.sg::98786a8f-be2e-4915-b30d-1255e604a515" providerId="AD" clId="Web-{BE8B4B1F-2901-2362-B194-11A61B3CA257}" dt="2019-11-20T12:38:13.790" v="89"/>
        <pc:sldMkLst>
          <pc:docMk/>
          <pc:sldMk cId="3657894569" sldId="266"/>
        </pc:sldMkLst>
        <pc:spChg chg="mod">
          <ac:chgData name="Milouni DESAI" userId="S::milounid.2018@mitb.smu.edu.sg::98786a8f-be2e-4915-b30d-1255e604a515" providerId="AD" clId="Web-{BE8B4B1F-2901-2362-B194-11A61B3CA257}" dt="2019-11-20T12:29:23.708" v="14" actId="20577"/>
          <ac:spMkLst>
            <pc:docMk/>
            <pc:sldMk cId="3657894569" sldId="266"/>
            <ac:spMk id="6" creationId="{24134C4D-9C08-403F-8EA8-B0D334DEF35D}"/>
          </ac:spMkLst>
        </pc:spChg>
        <pc:spChg chg="del">
          <ac:chgData name="Milouni DESAI" userId="S::milounid.2018@mitb.smu.edu.sg::98786a8f-be2e-4915-b30d-1255e604a515" providerId="AD" clId="Web-{BE8B4B1F-2901-2362-B194-11A61B3CA257}" dt="2019-11-20T12:37:02.055" v="52"/>
          <ac:spMkLst>
            <pc:docMk/>
            <pc:sldMk cId="3657894569" sldId="266"/>
            <ac:spMk id="8" creationId="{CFD9D142-6B25-4113-95E5-522D0999BCC5}"/>
          </ac:spMkLst>
        </pc:spChg>
        <pc:graphicFrameChg chg="mod modGraphic">
          <ac:chgData name="Milouni DESAI" userId="S::milounid.2018@mitb.smu.edu.sg::98786a8f-be2e-4915-b30d-1255e604a515" providerId="AD" clId="Web-{BE8B4B1F-2901-2362-B194-11A61B3CA257}" dt="2019-11-20T12:38:13.790" v="89"/>
          <ac:graphicFrameMkLst>
            <pc:docMk/>
            <pc:sldMk cId="3657894569" sldId="266"/>
            <ac:graphicFrameMk id="4" creationId="{EC89D4B7-EADD-4EA8-BDBD-9B5F5161EDE9}"/>
          </ac:graphicFrameMkLst>
        </pc:graphicFrameChg>
      </pc:sldChg>
      <pc:sldChg chg="delSp modSp add replId">
        <pc:chgData name="Milouni DESAI" userId="S::milounid.2018@mitb.smu.edu.sg::98786a8f-be2e-4915-b30d-1255e604a515" providerId="AD" clId="Web-{BE8B4B1F-2901-2362-B194-11A61B3CA257}" dt="2019-11-20T12:30:38.146" v="43" actId="20577"/>
        <pc:sldMkLst>
          <pc:docMk/>
          <pc:sldMk cId="370276838" sldId="278"/>
        </pc:sldMkLst>
        <pc:spChg chg="del">
          <ac:chgData name="Milouni DESAI" userId="S::milounid.2018@mitb.smu.edu.sg::98786a8f-be2e-4915-b30d-1255e604a515" providerId="AD" clId="Web-{BE8B4B1F-2901-2362-B194-11A61B3CA257}" dt="2019-11-20T12:30:06.333" v="30"/>
          <ac:spMkLst>
            <pc:docMk/>
            <pc:sldMk cId="370276838" sldId="278"/>
            <ac:spMk id="2" creationId="{56A74E23-09D0-4208-8D24-B3A51D739017}"/>
          </ac:spMkLst>
        </pc:spChg>
        <pc:spChg chg="mod">
          <ac:chgData name="Milouni DESAI" userId="S::milounid.2018@mitb.smu.edu.sg::98786a8f-be2e-4915-b30d-1255e604a515" providerId="AD" clId="Web-{BE8B4B1F-2901-2362-B194-11A61B3CA257}" dt="2019-11-20T12:29:58.974" v="28" actId="20577"/>
          <ac:spMkLst>
            <pc:docMk/>
            <pc:sldMk cId="370276838" sldId="278"/>
            <ac:spMk id="6" creationId="{24134C4D-9C08-403F-8EA8-B0D334DEF35D}"/>
          </ac:spMkLst>
        </pc:spChg>
        <pc:spChg chg="mod">
          <ac:chgData name="Milouni DESAI" userId="S::milounid.2018@mitb.smu.edu.sg::98786a8f-be2e-4915-b30d-1255e604a515" providerId="AD" clId="Web-{BE8B4B1F-2901-2362-B194-11A61B3CA257}" dt="2019-11-20T12:30:38.146" v="43" actId="20577"/>
          <ac:spMkLst>
            <pc:docMk/>
            <pc:sldMk cId="370276838" sldId="278"/>
            <ac:spMk id="8" creationId="{CFD9D142-6B25-4113-95E5-522D0999BCC5}"/>
          </ac:spMkLst>
        </pc:spChg>
        <pc:graphicFrameChg chg="del">
          <ac:chgData name="Milouni DESAI" userId="S::milounid.2018@mitb.smu.edu.sg::98786a8f-be2e-4915-b30d-1255e604a515" providerId="AD" clId="Web-{BE8B4B1F-2901-2362-B194-11A61B3CA257}" dt="2019-11-20T12:30:02.021" v="29"/>
          <ac:graphicFrameMkLst>
            <pc:docMk/>
            <pc:sldMk cId="370276838" sldId="278"/>
            <ac:graphicFrameMk id="4" creationId="{EC89D4B7-EADD-4EA8-BDBD-9B5F5161EDE9}"/>
          </ac:graphicFrameMkLst>
        </pc:graphicFrameChg>
        <pc:picChg chg="del">
          <ac:chgData name="Milouni DESAI" userId="S::milounid.2018@mitb.smu.edu.sg::98786a8f-be2e-4915-b30d-1255e604a515" providerId="AD" clId="Web-{BE8B4B1F-2901-2362-B194-11A61B3CA257}" dt="2019-11-20T12:30:08.380" v="31"/>
          <ac:picMkLst>
            <pc:docMk/>
            <pc:sldMk cId="370276838" sldId="278"/>
            <ac:picMk id="3" creationId="{FCAC1EF4-CD16-4B34-B400-A7AA9841929A}"/>
          </ac:picMkLst>
        </pc:picChg>
      </pc:sldChg>
    </pc:docChg>
  </pc:docChgLst>
  <pc:docChgLst>
    <pc:chgData name="SOH Hui Shan" userId="S::huishan.soh.2018@mitb.smu.edu.sg::5b4d7a31-7b9d-4f22-a911-23ccdc468dac" providerId="AD" clId="Web-{7D61A67B-3960-90C6-BFC8-46F941818EE3}"/>
    <pc:docChg chg="modSld">
      <pc:chgData name="SOH Hui Shan" userId="S::huishan.soh.2018@mitb.smu.edu.sg::5b4d7a31-7b9d-4f22-a911-23ccdc468dac" providerId="AD" clId="Web-{7D61A67B-3960-90C6-BFC8-46F941818EE3}" dt="2019-11-21T10:06:33.918" v="13" actId="20577"/>
      <pc:docMkLst>
        <pc:docMk/>
      </pc:docMkLst>
      <pc:sldChg chg="addSp delSp modSp">
        <pc:chgData name="SOH Hui Shan" userId="S::huishan.soh.2018@mitb.smu.edu.sg::5b4d7a31-7b9d-4f22-a911-23ccdc468dac" providerId="AD" clId="Web-{7D61A67B-3960-90C6-BFC8-46F941818EE3}" dt="2019-11-21T10:06:33.918" v="12" actId="20577"/>
        <pc:sldMkLst>
          <pc:docMk/>
          <pc:sldMk cId="543737974" sldId="264"/>
        </pc:sldMkLst>
        <pc:spChg chg="mod">
          <ac:chgData name="SOH Hui Shan" userId="S::huishan.soh.2018@mitb.smu.edu.sg::5b4d7a31-7b9d-4f22-a911-23ccdc468dac" providerId="AD" clId="Web-{7D61A67B-3960-90C6-BFC8-46F941818EE3}" dt="2019-11-21T10:06:33.918" v="12" actId="20577"/>
          <ac:spMkLst>
            <pc:docMk/>
            <pc:sldMk cId="543737974" sldId="264"/>
            <ac:spMk id="4" creationId="{C57F26EE-C542-43D9-B63F-98D776B4EEA6}"/>
          </ac:spMkLst>
        </pc:spChg>
        <pc:picChg chg="del">
          <ac:chgData name="SOH Hui Shan" userId="S::huishan.soh.2018@mitb.smu.edu.sg::5b4d7a31-7b9d-4f22-a911-23ccdc468dac" providerId="AD" clId="Web-{7D61A67B-3960-90C6-BFC8-46F941818EE3}" dt="2019-11-21T10:05:03.699" v="0"/>
          <ac:picMkLst>
            <pc:docMk/>
            <pc:sldMk cId="543737974" sldId="264"/>
            <ac:picMk id="2" creationId="{4227156E-6092-4B8E-9825-A519F6FB0E28}"/>
          </ac:picMkLst>
        </pc:picChg>
        <pc:picChg chg="add mod">
          <ac:chgData name="SOH Hui Shan" userId="S::huishan.soh.2018@mitb.smu.edu.sg::5b4d7a31-7b9d-4f22-a911-23ccdc468dac" providerId="AD" clId="Web-{7D61A67B-3960-90C6-BFC8-46F941818EE3}" dt="2019-11-21T10:05:26.980" v="3" actId="14100"/>
          <ac:picMkLst>
            <pc:docMk/>
            <pc:sldMk cId="543737974" sldId="264"/>
            <ac:picMk id="3" creationId="{09687C05-F57C-496A-B7F8-AC26085CB4D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a:t>Class</a:t>
            </a:r>
            <a:r>
              <a:rPr lang="en-US" sz="1600" baseline="0"/>
              <a:t> distribution</a:t>
            </a:r>
            <a:endParaRPr lang="en-US" sz="160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Frequency</c:v>
                </c:pt>
              </c:strCache>
            </c:strRef>
          </c:tx>
          <c:spPr>
            <a:solidFill>
              <a:srgbClr val="0070C0"/>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Toxic</c:v>
                </c:pt>
                <c:pt idx="1">
                  <c:v>Obscene</c:v>
                </c:pt>
                <c:pt idx="2">
                  <c:v>Insult</c:v>
                </c:pt>
                <c:pt idx="3">
                  <c:v>Severe Toxic</c:v>
                </c:pt>
                <c:pt idx="4">
                  <c:v>Identity Hate</c:v>
                </c:pt>
                <c:pt idx="5">
                  <c:v>Threat</c:v>
                </c:pt>
              </c:strCache>
            </c:strRef>
          </c:cat>
          <c:val>
            <c:numRef>
              <c:f>Sheet1!$B$2:$B$7</c:f>
              <c:numCache>
                <c:formatCode>General</c:formatCode>
                <c:ptCount val="6"/>
                <c:pt idx="0">
                  <c:v>15294</c:v>
                </c:pt>
                <c:pt idx="1">
                  <c:v>8449</c:v>
                </c:pt>
                <c:pt idx="2">
                  <c:v>7877</c:v>
                </c:pt>
                <c:pt idx="3">
                  <c:v>1595</c:v>
                </c:pt>
                <c:pt idx="4">
                  <c:v>1405</c:v>
                </c:pt>
                <c:pt idx="5">
                  <c:v>478</c:v>
                </c:pt>
              </c:numCache>
            </c:numRef>
          </c:val>
          <c:extLst>
            <c:ext xmlns:c16="http://schemas.microsoft.com/office/drawing/2014/chart" uri="{C3380CC4-5D6E-409C-BE32-E72D297353CC}">
              <c16:uniqueId val="{00000000-9F41-4352-A5B0-01EB826E96C4}"/>
            </c:ext>
          </c:extLst>
        </c:ser>
        <c:dLbls>
          <c:showLegendKey val="0"/>
          <c:showVal val="0"/>
          <c:showCatName val="0"/>
          <c:showSerName val="0"/>
          <c:showPercent val="0"/>
          <c:showBubbleSize val="0"/>
        </c:dLbls>
        <c:gapWidth val="219"/>
        <c:overlap val="-27"/>
        <c:axId val="418905048"/>
        <c:axId val="305799224"/>
      </c:barChart>
      <c:catAx>
        <c:axId val="418905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799224"/>
        <c:crosses val="autoZero"/>
        <c:auto val="1"/>
        <c:lblAlgn val="ctr"/>
        <c:lblOffset val="100"/>
        <c:noMultiLvlLbl val="0"/>
      </c:catAx>
      <c:valAx>
        <c:axId val="305799224"/>
        <c:scaling>
          <c:orientation val="minMax"/>
        </c:scaling>
        <c:delete val="1"/>
        <c:axPos val="l"/>
        <c:numFmt formatCode="General" sourceLinked="1"/>
        <c:majorTickMark val="none"/>
        <c:minorTickMark val="none"/>
        <c:tickLblPos val="nextTo"/>
        <c:crossAx val="418905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Sheet1!$F$4</c:f>
              <c:strCache>
                <c:ptCount val="1"/>
                <c:pt idx="0">
                  <c:v>Before Down-Sampling</c:v>
                </c:pt>
              </c:strCache>
            </c:strRef>
          </c:tx>
          <c:spPr>
            <a:solidFill>
              <a:schemeClr val="accent1"/>
            </a:solidFill>
            <a:ln>
              <a:noFill/>
            </a:ln>
            <a:effectLst>
              <a:outerShdw blurRad="50800" dist="38100" dir="2700000" algn="tl" rotWithShape="0">
                <a:prstClr val="black">
                  <a:alpha val="40000"/>
                </a:prstClr>
              </a:outerShdw>
            </a:effectLst>
          </c:spPr>
          <c:invertIfNegative val="0"/>
          <c:dPt>
            <c:idx val="0"/>
            <c:invertIfNegative val="0"/>
            <c:bubble3D val="0"/>
            <c:spPr>
              <a:solidFill>
                <a:srgbClr val="00B050"/>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FEED-401C-9A41-54813BB10283}"/>
              </c:ext>
            </c:extLst>
          </c:dPt>
          <c:dPt>
            <c:idx val="1"/>
            <c:invertIfNegative val="0"/>
            <c:bubble3D val="0"/>
            <c:spPr>
              <a:solidFill>
                <a:schemeClr val="accent2">
                  <a:lumMod val="60000"/>
                  <a:lumOff val="40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FEED-401C-9A41-54813BB10283}"/>
              </c:ext>
            </c:extLst>
          </c:dPt>
          <c:dPt>
            <c:idx val="2"/>
            <c:invertIfNegative val="0"/>
            <c:bubble3D val="0"/>
            <c:spPr>
              <a:solidFill>
                <a:schemeClr val="accent4"/>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FEED-401C-9A41-54813BB10283}"/>
              </c:ext>
            </c:extLst>
          </c:dPt>
          <c:dPt>
            <c:idx val="4"/>
            <c:invertIfNegative val="0"/>
            <c:bubble3D val="0"/>
            <c:spPr>
              <a:solidFill>
                <a:srgbClr val="FF0000"/>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FEED-401C-9A41-54813BB10283}"/>
              </c:ext>
            </c:extLst>
          </c:dPt>
          <c:dPt>
            <c:idx val="5"/>
            <c:invertIfNegative val="0"/>
            <c:bubble3D val="0"/>
            <c:spPr>
              <a:solidFill>
                <a:schemeClr val="bg1">
                  <a:lumMod val="65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9-FEED-401C-9A41-54813BB1028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Sheet1!$E$5:$E$11</c:f>
              <c:strCache>
                <c:ptCount val="7"/>
                <c:pt idx="0">
                  <c:v>Clean</c:v>
                </c:pt>
                <c:pt idx="1">
                  <c:v>Toxic</c:v>
                </c:pt>
                <c:pt idx="2">
                  <c:v>Obscene</c:v>
                </c:pt>
                <c:pt idx="3">
                  <c:v>Insult</c:v>
                </c:pt>
                <c:pt idx="4">
                  <c:v>Identity Hate</c:v>
                </c:pt>
                <c:pt idx="5">
                  <c:v>Severe Toxic</c:v>
                </c:pt>
                <c:pt idx="6">
                  <c:v>Theat</c:v>
                </c:pt>
              </c:strCache>
            </c:strRef>
          </c:cat>
          <c:val>
            <c:numRef>
              <c:f>Sheet1!$F$5:$F$11</c:f>
              <c:numCache>
                <c:formatCode>0%</c:formatCode>
                <c:ptCount val="7"/>
                <c:pt idx="0">
                  <c:v>0.89949999999999997</c:v>
                </c:pt>
                <c:pt idx="1">
                  <c:v>9.5699999999999993E-2</c:v>
                </c:pt>
                <c:pt idx="2">
                  <c:v>5.4300000000000001E-2</c:v>
                </c:pt>
                <c:pt idx="3">
                  <c:v>5.0599999999999999E-2</c:v>
                </c:pt>
                <c:pt idx="4">
                  <c:v>9.4999999999999998E-3</c:v>
                </c:pt>
                <c:pt idx="5">
                  <c:v>8.8000000000000005E-3</c:v>
                </c:pt>
                <c:pt idx="6">
                  <c:v>3.0999999999999999E-3</c:v>
                </c:pt>
              </c:numCache>
            </c:numRef>
          </c:val>
          <c:extLst>
            <c:ext xmlns:c16="http://schemas.microsoft.com/office/drawing/2014/chart" uri="{C3380CC4-5D6E-409C-BE32-E72D297353CC}">
              <c16:uniqueId val="{0000000A-FEED-401C-9A41-54813BB10283}"/>
            </c:ext>
          </c:extLst>
        </c:ser>
        <c:dLbls>
          <c:dLblPos val="outEnd"/>
          <c:showLegendKey val="0"/>
          <c:showVal val="1"/>
          <c:showCatName val="0"/>
          <c:showSerName val="0"/>
          <c:showPercent val="0"/>
          <c:showBubbleSize val="0"/>
        </c:dLbls>
        <c:gapWidth val="219"/>
        <c:overlap val="-27"/>
        <c:axId val="646855880"/>
        <c:axId val="646846368"/>
      </c:barChart>
      <c:catAx>
        <c:axId val="646855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6846368"/>
        <c:crosses val="autoZero"/>
        <c:auto val="1"/>
        <c:lblAlgn val="ctr"/>
        <c:lblOffset val="100"/>
        <c:noMultiLvlLbl val="0"/>
      </c:catAx>
      <c:valAx>
        <c:axId val="646846368"/>
        <c:scaling>
          <c:orientation val="minMax"/>
        </c:scaling>
        <c:delete val="1"/>
        <c:axPos val="l"/>
        <c:numFmt formatCode="0%" sourceLinked="1"/>
        <c:majorTickMark val="none"/>
        <c:minorTickMark val="none"/>
        <c:tickLblPos val="nextTo"/>
        <c:crossAx val="6468558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Sheet1!$J$4</c:f>
              <c:strCache>
                <c:ptCount val="1"/>
                <c:pt idx="0">
                  <c:v>After Down-Sampling</c:v>
                </c:pt>
              </c:strCache>
            </c:strRef>
          </c:tx>
          <c:spPr>
            <a:solidFill>
              <a:schemeClr val="accent1"/>
            </a:solidFill>
            <a:ln>
              <a:noFill/>
            </a:ln>
            <a:effectLst>
              <a:outerShdw blurRad="50800" dist="38100" dir="2700000" algn="tl" rotWithShape="0">
                <a:prstClr val="black">
                  <a:alpha val="40000"/>
                </a:prstClr>
              </a:outerShdw>
            </a:effectLst>
          </c:spPr>
          <c:invertIfNegative val="0"/>
          <c:dPt>
            <c:idx val="0"/>
            <c:invertIfNegative val="0"/>
            <c:bubble3D val="0"/>
            <c:spPr>
              <a:solidFill>
                <a:srgbClr val="00B050"/>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B26C-4766-AF6B-E7299F06797F}"/>
              </c:ext>
            </c:extLst>
          </c:dPt>
          <c:dPt>
            <c:idx val="1"/>
            <c:invertIfNegative val="0"/>
            <c:bubble3D val="0"/>
            <c:spPr>
              <a:solidFill>
                <a:schemeClr val="accent2">
                  <a:lumMod val="60000"/>
                  <a:lumOff val="40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B26C-4766-AF6B-E7299F06797F}"/>
              </c:ext>
            </c:extLst>
          </c:dPt>
          <c:dPt>
            <c:idx val="2"/>
            <c:invertIfNegative val="0"/>
            <c:bubble3D val="0"/>
            <c:spPr>
              <a:solidFill>
                <a:srgbClr val="FFC000"/>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B26C-4766-AF6B-E7299F06797F}"/>
              </c:ext>
            </c:extLst>
          </c:dPt>
          <c:dPt>
            <c:idx val="4"/>
            <c:invertIfNegative val="0"/>
            <c:bubble3D val="0"/>
            <c:spPr>
              <a:solidFill>
                <a:srgbClr val="FF0000"/>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B26C-4766-AF6B-E7299F06797F}"/>
              </c:ext>
            </c:extLst>
          </c:dPt>
          <c:dPt>
            <c:idx val="5"/>
            <c:invertIfNegative val="0"/>
            <c:bubble3D val="0"/>
            <c:spPr>
              <a:solidFill>
                <a:schemeClr val="bg1">
                  <a:lumMod val="50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9-B26C-4766-AF6B-E7299F06797F}"/>
              </c:ext>
            </c:extLst>
          </c:dPt>
          <c:dPt>
            <c:idx val="6"/>
            <c:invertIfNegative val="0"/>
            <c:bubble3D val="0"/>
            <c:spPr>
              <a:solidFill>
                <a:srgbClr val="C33FCD"/>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B-B26C-4766-AF6B-E7299F06797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Sheet1!$I$5:$I$11</c:f>
              <c:strCache>
                <c:ptCount val="7"/>
                <c:pt idx="0">
                  <c:v>Clean</c:v>
                </c:pt>
                <c:pt idx="1">
                  <c:v>Toxic</c:v>
                </c:pt>
                <c:pt idx="2">
                  <c:v>Obscene</c:v>
                </c:pt>
                <c:pt idx="3">
                  <c:v>Insult</c:v>
                </c:pt>
                <c:pt idx="4">
                  <c:v>Identity Hate</c:v>
                </c:pt>
                <c:pt idx="5">
                  <c:v>Severe Toxic</c:v>
                </c:pt>
                <c:pt idx="6">
                  <c:v>Theat</c:v>
                </c:pt>
              </c:strCache>
            </c:strRef>
          </c:cat>
          <c:val>
            <c:numRef>
              <c:f>Sheet1!$J$5:$J$11</c:f>
              <c:numCache>
                <c:formatCode>0%</c:formatCode>
                <c:ptCount val="7"/>
                <c:pt idx="0">
                  <c:v>0.59099999999999997</c:v>
                </c:pt>
                <c:pt idx="1">
                  <c:v>0.38929999999999998</c:v>
                </c:pt>
                <c:pt idx="2">
                  <c:v>0.221</c:v>
                </c:pt>
                <c:pt idx="3">
                  <c:v>0.20580000000000001</c:v>
                </c:pt>
                <c:pt idx="4">
                  <c:v>3.85E-2</c:v>
                </c:pt>
                <c:pt idx="5">
                  <c:v>3.5700000000000003E-2</c:v>
                </c:pt>
                <c:pt idx="6">
                  <c:v>1.2500000000000001E-2</c:v>
                </c:pt>
              </c:numCache>
            </c:numRef>
          </c:val>
          <c:extLst>
            <c:ext xmlns:c16="http://schemas.microsoft.com/office/drawing/2014/chart" uri="{C3380CC4-5D6E-409C-BE32-E72D297353CC}">
              <c16:uniqueId val="{0000000C-B26C-4766-AF6B-E7299F06797F}"/>
            </c:ext>
          </c:extLst>
        </c:ser>
        <c:dLbls>
          <c:dLblPos val="outEnd"/>
          <c:showLegendKey val="0"/>
          <c:showVal val="1"/>
          <c:showCatName val="0"/>
          <c:showSerName val="0"/>
          <c:showPercent val="0"/>
          <c:showBubbleSize val="0"/>
        </c:dLbls>
        <c:gapWidth val="219"/>
        <c:overlap val="-27"/>
        <c:axId val="653974552"/>
        <c:axId val="653974880"/>
      </c:barChart>
      <c:catAx>
        <c:axId val="653974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3974880"/>
        <c:crosses val="autoZero"/>
        <c:auto val="1"/>
        <c:lblAlgn val="ctr"/>
        <c:lblOffset val="100"/>
        <c:noMultiLvlLbl val="0"/>
      </c:catAx>
      <c:valAx>
        <c:axId val="653974880"/>
        <c:scaling>
          <c:orientation val="minMax"/>
        </c:scaling>
        <c:delete val="1"/>
        <c:axPos val="l"/>
        <c:numFmt formatCode="0%" sourceLinked="1"/>
        <c:majorTickMark val="none"/>
        <c:minorTickMark val="none"/>
        <c:tickLblPos val="nextTo"/>
        <c:crossAx val="653974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553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553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9B1639F-4428-4849-96AC-4066981A23D3}"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DF7337-0706-41A2-B0AE-013F3B5E5128}" type="slidenum">
              <a:rPr lang="en-US"/>
              <a:pPr/>
              <a:t>1</a:t>
            </a:fld>
            <a:endParaRPr lang="en-US"/>
          </a:p>
        </p:txBody>
      </p:sp>
      <p:sp>
        <p:nvSpPr>
          <p:cNvPr id="356354" name="Rectangle 2"/>
          <p:cNvSpPr>
            <a:spLocks noGrp="1" noRot="1" noChangeAspect="1" noChangeArrowheads="1" noTextEdit="1"/>
          </p:cNvSpPr>
          <p:nvPr>
            <p:ph type="sldImg"/>
          </p:nvPr>
        </p:nvSpPr>
        <p:spPr>
          <a:xfrm>
            <a:off x="1143000" y="685800"/>
            <a:ext cx="4572000" cy="3429000"/>
          </a:xfrm>
          <a:ln/>
        </p:spPr>
      </p:sp>
      <p:sp>
        <p:nvSpPr>
          <p:cNvPr id="35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So like we saw, though the accuracy was good, confusion matrix gave us a clearer picture of what's actually happening. </a:t>
            </a:r>
            <a:endParaRPr lang="en-US"/>
          </a:p>
          <a:p>
            <a:r>
              <a:rPr lang="en-US">
                <a:latin typeface="Calibri"/>
                <a:cs typeface="Calibri"/>
              </a:rPr>
              <a:t>So we looked at the problem in a slightly different way, and went ahead with a different approach.</a:t>
            </a:r>
            <a:endParaRPr lang="en-US"/>
          </a:p>
        </p:txBody>
      </p:sp>
      <p:sp>
        <p:nvSpPr>
          <p:cNvPr id="4" name="Slide Number Placeholder 3"/>
          <p:cNvSpPr>
            <a:spLocks noGrp="1"/>
          </p:cNvSpPr>
          <p:nvPr>
            <p:ph type="sldNum" sz="quarter" idx="5"/>
          </p:nvPr>
        </p:nvSpPr>
        <p:spPr/>
        <p:txBody>
          <a:bodyPr/>
          <a:lstStyle/>
          <a:p>
            <a:fld id="{39B1639F-4428-4849-96AC-4066981A23D3}" type="slidenum">
              <a:rPr lang="en-US"/>
              <a:pPr/>
              <a:t>10</a:t>
            </a:fld>
            <a:endParaRPr lang="en-US"/>
          </a:p>
        </p:txBody>
      </p:sp>
    </p:spTree>
    <p:extLst>
      <p:ext uri="{BB962C8B-B14F-4D97-AF65-F5344CB8AC3E}">
        <p14:creationId xmlns:p14="http://schemas.microsoft.com/office/powerpoint/2010/main" val="3562122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First, we realized that since the data was highly imbalanced (90% clean comments), the models were predicting most of the comments as clean. So, we down-sampled the data to a ratio for ~ 60:40 in favor of clean.</a:t>
            </a:r>
            <a:endParaRPr lang="en-US">
              <a:cs typeface="Arial"/>
            </a:endParaRPr>
          </a:p>
        </p:txBody>
      </p:sp>
      <p:sp>
        <p:nvSpPr>
          <p:cNvPr id="4" name="Slide Number Placeholder 3"/>
          <p:cNvSpPr>
            <a:spLocks noGrp="1"/>
          </p:cNvSpPr>
          <p:nvPr>
            <p:ph type="sldNum" sz="quarter" idx="5"/>
          </p:nvPr>
        </p:nvSpPr>
        <p:spPr/>
        <p:txBody>
          <a:bodyPr/>
          <a:lstStyle/>
          <a:p>
            <a:fld id="{39B1639F-4428-4849-96AC-4066981A23D3}" type="slidenum">
              <a:rPr lang="en-US" smtClean="0"/>
              <a:pPr/>
              <a:t>11</a:t>
            </a:fld>
            <a:endParaRPr lang="en-US"/>
          </a:p>
        </p:txBody>
      </p:sp>
    </p:spTree>
    <p:extLst>
      <p:ext uri="{BB962C8B-B14F-4D97-AF65-F5344CB8AC3E}">
        <p14:creationId xmlns:p14="http://schemas.microsoft.com/office/powerpoint/2010/main" val="517612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Next important thing Prof suggested to look at, was the conditional probabilities for all the labels. This is to understand how related are the occurrences of the labels. </a:t>
            </a:r>
          </a:p>
          <a:p>
            <a:pPr>
              <a:defRPr/>
            </a:pPr>
            <a:r>
              <a:rPr lang="en-US">
                <a:latin typeface="Arial"/>
                <a:cs typeface="Arial"/>
              </a:rPr>
              <a:t>So what we observed here was that the occurrence of all the labels was highly dependent on 'toxic' label. For example, if we look at the first one, P(toxic | severe toxic), it's 100%. This means that whichever comments were labeled as severe toxic were also labeled as toxic. Similarly, 95% of the comments labeled as Obscene were also labeled Toxic. Same for the other three labels. </a:t>
            </a:r>
          </a:p>
          <a:p>
            <a:pPr>
              <a:defRPr/>
            </a:pPr>
            <a:r>
              <a:rPr lang="en-US">
                <a:latin typeface="Arial"/>
                <a:cs typeface="Arial"/>
              </a:rPr>
              <a:t>All the probabilities are &gt;= 94%.</a:t>
            </a:r>
          </a:p>
          <a:p>
            <a:pPr>
              <a:defRPr/>
            </a:pPr>
            <a:r>
              <a:rPr lang="en-US">
                <a:latin typeface="Arial"/>
                <a:cs typeface="Arial"/>
              </a:rPr>
              <a:t>This kind of observation led us to have a 2-level classification approach.</a:t>
            </a:r>
          </a:p>
        </p:txBody>
      </p:sp>
      <p:sp>
        <p:nvSpPr>
          <p:cNvPr id="4" name="Slide Number Placeholder 3"/>
          <p:cNvSpPr>
            <a:spLocks noGrp="1"/>
          </p:cNvSpPr>
          <p:nvPr>
            <p:ph type="sldNum" sz="quarter" idx="5"/>
          </p:nvPr>
        </p:nvSpPr>
        <p:spPr/>
        <p:txBody>
          <a:bodyPr/>
          <a:lstStyle/>
          <a:p>
            <a:fld id="{39B1639F-4428-4849-96AC-4066981A23D3}" type="slidenum">
              <a:rPr lang="en-US" smtClean="0"/>
              <a:pPr/>
              <a:t>12</a:t>
            </a:fld>
            <a:endParaRPr lang="en-US"/>
          </a:p>
        </p:txBody>
      </p:sp>
    </p:spTree>
    <p:extLst>
      <p:ext uri="{BB962C8B-B14F-4D97-AF65-F5344CB8AC3E}">
        <p14:creationId xmlns:p14="http://schemas.microsoft.com/office/powerpoint/2010/main" val="4044338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So, as mentioned earlier, we did down-sampling and then some feature engineering, which will be discussed later in detail.</a:t>
            </a:r>
            <a:endParaRPr lang="en-US" err="1">
              <a:cs typeface="Arial"/>
            </a:endParaRPr>
          </a:p>
          <a:p>
            <a:pPr>
              <a:defRPr/>
            </a:pPr>
            <a:endParaRPr lang="en-US">
              <a:cs typeface="Arial"/>
            </a:endParaRPr>
          </a:p>
          <a:p>
            <a:pPr>
              <a:defRPr/>
            </a:pPr>
            <a:r>
              <a:rPr lang="en-US">
                <a:latin typeface="Arial"/>
                <a:cs typeface="Arial"/>
              </a:rPr>
              <a:t>Then, we have a binary classifier to predict just one label - 'toxic'. Once this is done, we pass only the comments which were predicted toxic, to the multilabel classifier for predicting the other 5 labels.</a:t>
            </a:r>
          </a:p>
        </p:txBody>
      </p:sp>
      <p:sp>
        <p:nvSpPr>
          <p:cNvPr id="4" name="Slide Number Placeholder 3"/>
          <p:cNvSpPr>
            <a:spLocks noGrp="1"/>
          </p:cNvSpPr>
          <p:nvPr>
            <p:ph type="sldNum" sz="quarter" idx="5"/>
          </p:nvPr>
        </p:nvSpPr>
        <p:spPr/>
        <p:txBody>
          <a:bodyPr/>
          <a:lstStyle/>
          <a:p>
            <a:fld id="{39B1639F-4428-4849-96AC-4066981A23D3}" type="slidenum">
              <a:rPr lang="en-US" smtClean="0"/>
              <a:pPr/>
              <a:t>13</a:t>
            </a:fld>
            <a:endParaRPr lang="en-US"/>
          </a:p>
        </p:txBody>
      </p:sp>
    </p:spTree>
    <p:extLst>
      <p:ext uri="{BB962C8B-B14F-4D97-AF65-F5344CB8AC3E}">
        <p14:creationId xmlns:p14="http://schemas.microsoft.com/office/powerpoint/2010/main" val="1884608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Arial"/>
                <a:cs typeface="Arial"/>
              </a:rPr>
              <a:t>As for the evaluation metrics, we are calculating accuracy, precision, recall and F1 score.</a:t>
            </a:r>
          </a:p>
          <a:p>
            <a:pPr>
              <a:defRPr/>
            </a:pPr>
            <a:r>
              <a:rPr lang="en-US">
                <a:latin typeface="Arial"/>
                <a:cs typeface="Arial"/>
              </a:rPr>
              <a:t>For multilabel classifier, the averaging is micro since there is still imbalance for some of the labels, so micro averaging will account for it.</a:t>
            </a:r>
            <a:endParaRPr lang="en-US">
              <a:cs typeface="Arial"/>
            </a:endParaRPr>
          </a:p>
        </p:txBody>
      </p:sp>
      <p:sp>
        <p:nvSpPr>
          <p:cNvPr id="4" name="Slide Number Placeholder 3"/>
          <p:cNvSpPr>
            <a:spLocks noGrp="1"/>
          </p:cNvSpPr>
          <p:nvPr>
            <p:ph type="sldNum" sz="quarter" idx="5"/>
          </p:nvPr>
        </p:nvSpPr>
        <p:spPr/>
        <p:txBody>
          <a:bodyPr/>
          <a:lstStyle/>
          <a:p>
            <a:fld id="{39B1639F-4428-4849-96AC-4066981A23D3}" type="slidenum">
              <a:rPr lang="en-US" smtClean="0"/>
              <a:pPr/>
              <a:t>14</a:t>
            </a:fld>
            <a:endParaRPr lang="en-US"/>
          </a:p>
        </p:txBody>
      </p:sp>
    </p:spTree>
    <p:extLst>
      <p:ext uri="{BB962C8B-B14F-4D97-AF65-F5344CB8AC3E}">
        <p14:creationId xmlns:p14="http://schemas.microsoft.com/office/powerpoint/2010/main" val="404388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4000"/>
              </a:lnSpc>
              <a:buFont typeface="Arial" panose="020B0604020202020204" pitchFamily="34" charset="0"/>
              <a:buChar char="•"/>
            </a:pPr>
            <a:r>
              <a:rPr lang="en-US" sz="1200" b="1">
                <a:latin typeface="Arial"/>
                <a:cs typeface="Arial"/>
              </a:rPr>
              <a:t>Bag of Words (</a:t>
            </a:r>
            <a:r>
              <a:rPr lang="en-US" sz="1200" b="1" err="1">
                <a:latin typeface="Arial"/>
                <a:cs typeface="Arial"/>
              </a:rPr>
              <a:t>BoW</a:t>
            </a:r>
            <a:r>
              <a:rPr lang="en-US" sz="1200" b="1">
                <a:latin typeface="Arial"/>
                <a:cs typeface="Arial"/>
              </a:rPr>
              <a:t>)</a:t>
            </a:r>
            <a:r>
              <a:rPr lang="en-US" sz="1200">
                <a:latin typeface="Arial"/>
                <a:cs typeface="Arial"/>
              </a:rPr>
              <a:t>: Top N words with highest frequency for each label</a:t>
            </a:r>
          </a:p>
          <a:p>
            <a:pPr marL="171450" indent="-171450">
              <a:lnSpc>
                <a:spcPct val="114000"/>
              </a:lnSpc>
              <a:buFont typeface="Arial" panose="020B0604020202020204" pitchFamily="34" charset="0"/>
              <a:buChar char="•"/>
            </a:pPr>
            <a:r>
              <a:rPr lang="en-US" sz="1200" b="1">
                <a:latin typeface="Arial"/>
                <a:cs typeface="Arial"/>
              </a:rPr>
              <a:t>Term Frequency Inverse Document Frequency (TF-IDF)</a:t>
            </a:r>
            <a:r>
              <a:rPr lang="en-US" sz="1200">
                <a:latin typeface="Arial"/>
                <a:cs typeface="Arial"/>
              </a:rPr>
              <a:t>: Frequency of each word within each comment with a penalty applied to common words across all comments</a:t>
            </a:r>
          </a:p>
          <a:p>
            <a:pPr marL="171450" indent="-171450">
              <a:lnSpc>
                <a:spcPct val="114000"/>
              </a:lnSpc>
              <a:buFont typeface="Arial" panose="020B0604020202020204" pitchFamily="34" charset="0"/>
              <a:buChar char="•"/>
            </a:pPr>
            <a:r>
              <a:rPr lang="en-US" sz="1200" b="1">
                <a:latin typeface="Arial"/>
                <a:cs typeface="Arial"/>
              </a:rPr>
              <a:t>Binary Representation of each Word</a:t>
            </a:r>
            <a:r>
              <a:rPr lang="en-US" sz="1200">
                <a:latin typeface="Arial"/>
                <a:cs typeface="Arial"/>
              </a:rPr>
              <a:t>: Assign 1 or 0 to each word</a:t>
            </a:r>
          </a:p>
        </p:txBody>
      </p:sp>
      <p:sp>
        <p:nvSpPr>
          <p:cNvPr id="4" name="Slide Number Placeholder 3"/>
          <p:cNvSpPr>
            <a:spLocks noGrp="1"/>
          </p:cNvSpPr>
          <p:nvPr>
            <p:ph type="sldNum" sz="quarter" idx="5"/>
          </p:nvPr>
        </p:nvSpPr>
        <p:spPr/>
        <p:txBody>
          <a:bodyPr/>
          <a:lstStyle/>
          <a:p>
            <a:fld id="{39B1639F-4428-4849-96AC-4066981A23D3}" type="slidenum">
              <a:rPr lang="en-US" smtClean="0"/>
              <a:pPr/>
              <a:t>16</a:t>
            </a:fld>
            <a:endParaRPr lang="en-US"/>
          </a:p>
        </p:txBody>
      </p:sp>
    </p:spTree>
    <p:extLst>
      <p:ext uri="{BB962C8B-B14F-4D97-AF65-F5344CB8AC3E}">
        <p14:creationId xmlns:p14="http://schemas.microsoft.com/office/powerpoint/2010/main" val="1965814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'weighted’</a:t>
            </a:r>
            <a:r>
              <a:rPr lang="en-US"/>
              <a:t>: </a:t>
            </a:r>
            <a:r>
              <a:rPr lang="en-US">
                <a:effectLst/>
              </a:rPr>
              <a:t>Calculate metrics for each label, and find their average weighted by support (the number of true instances for each label). This alters ‘macro’ to account for label imbalance; it can result in an F-score that is not between precision and recall.</a:t>
            </a:r>
          </a:p>
        </p:txBody>
      </p:sp>
      <p:sp>
        <p:nvSpPr>
          <p:cNvPr id="4" name="Slide Number Placeholder 3"/>
          <p:cNvSpPr>
            <a:spLocks noGrp="1"/>
          </p:cNvSpPr>
          <p:nvPr>
            <p:ph type="sldNum" sz="quarter" idx="5"/>
          </p:nvPr>
        </p:nvSpPr>
        <p:spPr/>
        <p:txBody>
          <a:bodyPr/>
          <a:lstStyle/>
          <a:p>
            <a:fld id="{39B1639F-4428-4849-96AC-4066981A23D3}" type="slidenum">
              <a:rPr lang="en-US" smtClean="0"/>
              <a:pPr/>
              <a:t>18</a:t>
            </a:fld>
            <a:endParaRPr lang="en-US"/>
          </a:p>
        </p:txBody>
      </p:sp>
    </p:spTree>
    <p:extLst>
      <p:ext uri="{BB962C8B-B14F-4D97-AF65-F5344CB8AC3E}">
        <p14:creationId xmlns:p14="http://schemas.microsoft.com/office/powerpoint/2010/main" val="324278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9B1639F-4428-4849-96AC-4066981A23D3}" type="slidenum">
              <a:rPr lang="en-US" smtClean="0"/>
              <a:pPr/>
              <a:t>19</a:t>
            </a:fld>
            <a:endParaRPr lang="en-US"/>
          </a:p>
        </p:txBody>
      </p:sp>
    </p:spTree>
    <p:extLst>
      <p:ext uri="{BB962C8B-B14F-4D97-AF65-F5344CB8AC3E}">
        <p14:creationId xmlns:p14="http://schemas.microsoft.com/office/powerpoint/2010/main" val="217182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9B1639F-4428-4849-96AC-4066981A23D3}" type="slidenum">
              <a:rPr lang="en-US" smtClean="0"/>
              <a:pPr/>
              <a:t>20</a:t>
            </a:fld>
            <a:endParaRPr lang="en-US"/>
          </a:p>
        </p:txBody>
      </p:sp>
    </p:spTree>
    <p:extLst>
      <p:ext uri="{BB962C8B-B14F-4D97-AF65-F5344CB8AC3E}">
        <p14:creationId xmlns:p14="http://schemas.microsoft.com/office/powerpoint/2010/main" val="2637337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9B1639F-4428-4849-96AC-4066981A23D3}" type="slidenum">
              <a:rPr lang="en-US" smtClean="0"/>
              <a:pPr/>
              <a:t>21</a:t>
            </a:fld>
            <a:endParaRPr lang="en-US"/>
          </a:p>
        </p:txBody>
      </p:sp>
    </p:spTree>
    <p:extLst>
      <p:ext uri="{BB962C8B-B14F-4D97-AF65-F5344CB8AC3E}">
        <p14:creationId xmlns:p14="http://schemas.microsoft.com/office/powerpoint/2010/main" val="3809940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DF7337-0706-41A2-B0AE-013F3B5E5128}" type="slidenum">
              <a:rPr lang="en-US"/>
              <a:pPr/>
              <a:t>2</a:t>
            </a:fld>
            <a:endParaRPr lang="en-US"/>
          </a:p>
        </p:txBody>
      </p:sp>
      <p:sp>
        <p:nvSpPr>
          <p:cNvPr id="356354" name="Rectangle 2"/>
          <p:cNvSpPr>
            <a:spLocks noGrp="1" noRot="1" noChangeAspect="1" noChangeArrowheads="1" noTextEdit="1"/>
          </p:cNvSpPr>
          <p:nvPr>
            <p:ph type="sldImg"/>
          </p:nvPr>
        </p:nvSpPr>
        <p:spPr>
          <a:xfrm>
            <a:off x="1143000" y="685800"/>
            <a:ext cx="4572000" cy="3429000"/>
          </a:xfrm>
          <a:ln/>
        </p:spPr>
      </p:sp>
      <p:sp>
        <p:nvSpPr>
          <p:cNvPr id="356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84649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 comment can belong to multiple classes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r>
              <a:rPr lang="en-US" sz="1200" dirty="0">
                <a:latin typeface="Arial"/>
                <a:cs typeface="Arial"/>
              </a:rPr>
              <a:t>Nigga and different spellings of nigga</a:t>
            </a:r>
            <a:endParaRPr lang="en-US" sz="1200" dirty="0">
              <a:cs typeface="Arial" charset="0"/>
            </a:endParaRPr>
          </a:p>
          <a:p>
            <a:endParaRPr lang="en-US" sz="1200">
              <a:latin typeface="Arial"/>
              <a:cs typeface="Arial"/>
            </a:endParaRPr>
          </a:p>
          <a:p>
            <a:r>
              <a:rPr lang="en-US" sz="1200" dirty="0">
                <a:latin typeface="Arial"/>
                <a:cs typeface="Arial"/>
              </a:rPr>
              <a:t>Homosexuals</a:t>
            </a:r>
            <a:endParaRPr lang="en-US" sz="120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9B1639F-4428-4849-96AC-4066981A23D3}" type="slidenum">
              <a:rPr lang="en-US" smtClean="0"/>
              <a:pPr/>
              <a:t>23</a:t>
            </a:fld>
            <a:endParaRPr lang="en-US"/>
          </a:p>
        </p:txBody>
      </p:sp>
    </p:spTree>
    <p:extLst>
      <p:ext uri="{BB962C8B-B14F-4D97-AF65-F5344CB8AC3E}">
        <p14:creationId xmlns:p14="http://schemas.microsoft.com/office/powerpoint/2010/main" val="78854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 comment can belong to multiple classes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r>
              <a:rPr lang="en-US" sz="1200" dirty="0">
                <a:latin typeface="Arial"/>
                <a:cs typeface="Arial"/>
              </a:rPr>
              <a:t>Nigga and different spellings of nigga</a:t>
            </a:r>
            <a:endParaRPr lang="en-US" sz="1200" dirty="0">
              <a:cs typeface="Arial" charset="0"/>
            </a:endParaRPr>
          </a:p>
          <a:p>
            <a:endParaRPr lang="en-US" sz="1200">
              <a:latin typeface="Arial"/>
              <a:cs typeface="Arial"/>
            </a:endParaRPr>
          </a:p>
          <a:p>
            <a:r>
              <a:rPr lang="en-US" sz="1200" dirty="0">
                <a:latin typeface="Arial"/>
                <a:cs typeface="Arial"/>
              </a:rPr>
              <a:t>Homosexuals</a:t>
            </a:r>
            <a:endParaRPr lang="en-US" sz="120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9B1639F-4428-4849-96AC-4066981A23D3}" type="slidenum">
              <a:rPr lang="en-US" smtClean="0"/>
              <a:pPr/>
              <a:t>24</a:t>
            </a:fld>
            <a:endParaRPr lang="en-US"/>
          </a:p>
        </p:txBody>
      </p:sp>
    </p:spTree>
    <p:extLst>
      <p:ext uri="{BB962C8B-B14F-4D97-AF65-F5344CB8AC3E}">
        <p14:creationId xmlns:p14="http://schemas.microsoft.com/office/powerpoint/2010/main" val="2364030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 comment can belong to multiple classes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a:p>
            <a:r>
              <a:rPr lang="en-US" sz="1200" dirty="0">
                <a:latin typeface="Arial"/>
                <a:cs typeface="Arial"/>
              </a:rPr>
              <a:t>Nigga and different spellings of nigga</a:t>
            </a:r>
            <a:endParaRPr lang="en-US" sz="1200" dirty="0">
              <a:cs typeface="Arial" charset="0"/>
            </a:endParaRPr>
          </a:p>
          <a:p>
            <a:endParaRPr lang="en-US" sz="1200">
              <a:latin typeface="Arial"/>
              <a:cs typeface="Arial"/>
            </a:endParaRPr>
          </a:p>
          <a:p>
            <a:r>
              <a:rPr lang="en-US" sz="1200" dirty="0">
                <a:latin typeface="Arial"/>
                <a:cs typeface="Arial"/>
              </a:rPr>
              <a:t>Homosexuals</a:t>
            </a:r>
            <a:endParaRPr lang="en-US" sz="1200" dirty="0">
              <a:cs typeface="Aria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9B1639F-4428-4849-96AC-4066981A23D3}" type="slidenum">
              <a:rPr lang="en-US" smtClean="0"/>
              <a:pPr/>
              <a:t>25</a:t>
            </a:fld>
            <a:endParaRPr lang="en-US"/>
          </a:p>
        </p:txBody>
      </p:sp>
    </p:spTree>
    <p:extLst>
      <p:ext uri="{BB962C8B-B14F-4D97-AF65-F5344CB8AC3E}">
        <p14:creationId xmlns:p14="http://schemas.microsoft.com/office/powerpoint/2010/main" val="3555892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 comment can belong to multiple classes</a:t>
            </a:r>
          </a:p>
        </p:txBody>
      </p:sp>
      <p:sp>
        <p:nvSpPr>
          <p:cNvPr id="4" name="Slide Number Placeholder 3"/>
          <p:cNvSpPr>
            <a:spLocks noGrp="1"/>
          </p:cNvSpPr>
          <p:nvPr>
            <p:ph type="sldNum" sz="quarter" idx="5"/>
          </p:nvPr>
        </p:nvSpPr>
        <p:spPr/>
        <p:txBody>
          <a:bodyPr/>
          <a:lstStyle/>
          <a:p>
            <a:fld id="{39B1639F-4428-4849-96AC-4066981A23D3}" type="slidenum">
              <a:rPr lang="en-US" smtClean="0"/>
              <a:pPr/>
              <a:t>26</a:t>
            </a:fld>
            <a:endParaRPr lang="en-US"/>
          </a:p>
        </p:txBody>
      </p:sp>
    </p:spTree>
    <p:extLst>
      <p:ext uri="{BB962C8B-B14F-4D97-AF65-F5344CB8AC3E}">
        <p14:creationId xmlns:p14="http://schemas.microsoft.com/office/powerpoint/2010/main" val="3154899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400" dirty="0">
                <a:solidFill>
                  <a:srgbClr val="4373C4"/>
                </a:solidFill>
                <a:latin typeface="Arial"/>
                <a:cs typeface="Arial"/>
              </a:rPr>
              <a:t>Online discussion is an integral aspect of social media platforms but it has become an avenue for abuse and harassment where people leave comments that are rude, disrespectful and even toxic. The objective of our project is to b</a:t>
            </a:r>
            <a:r>
              <a:rPr lang="en-US" sz="1400" dirty="0">
                <a:solidFill>
                  <a:srgbClr val="4373C4"/>
                </a:solidFill>
              </a:rPr>
              <a:t>uild a multi-label classification model to detect different types of toxicity for each comment. </a:t>
            </a:r>
            <a:endParaRPr lang="en-US" sz="1400" dirty="0">
              <a:solidFill>
                <a:srgbClr val="4373C4"/>
              </a:solidFill>
              <a:cs typeface="Arial"/>
            </a:endParaRPr>
          </a:p>
        </p:txBody>
      </p:sp>
      <p:sp>
        <p:nvSpPr>
          <p:cNvPr id="4" name="Slide Number Placeholder 3"/>
          <p:cNvSpPr>
            <a:spLocks noGrp="1"/>
          </p:cNvSpPr>
          <p:nvPr>
            <p:ph type="sldNum" sz="quarter" idx="5"/>
          </p:nvPr>
        </p:nvSpPr>
        <p:spPr/>
        <p:txBody>
          <a:bodyPr/>
          <a:lstStyle/>
          <a:p>
            <a:fld id="{39B1639F-4428-4849-96AC-4066981A23D3}" type="slidenum">
              <a:rPr lang="en-US"/>
              <a:pPr/>
              <a:t>3</a:t>
            </a:fld>
            <a:endParaRPr lang="en-US"/>
          </a:p>
        </p:txBody>
      </p:sp>
    </p:spTree>
    <p:extLst>
      <p:ext uri="{BB962C8B-B14F-4D97-AF65-F5344CB8AC3E}">
        <p14:creationId xmlns:p14="http://schemas.microsoft.com/office/powerpoint/2010/main" val="202523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8995-3918-495C-92E7-D9B1E3DA1CF7}" type="slidenum">
              <a:rPr lang="en-US"/>
              <a:pPr/>
              <a:t>4</a:t>
            </a:fld>
            <a:endParaRPr lang="en-US"/>
          </a:p>
        </p:txBody>
      </p:sp>
      <p:sp>
        <p:nvSpPr>
          <p:cNvPr id="357378" name="Rectangle 2"/>
          <p:cNvSpPr>
            <a:spLocks noGrp="1" noRot="1" noChangeAspect="1" noChangeArrowheads="1" noTextEdit="1"/>
          </p:cNvSpPr>
          <p:nvPr>
            <p:ph type="sldImg"/>
          </p:nvPr>
        </p:nvSpPr>
        <p:spPr>
          <a:xfrm>
            <a:off x="1143000" y="685800"/>
            <a:ext cx="4572000" cy="3429000"/>
          </a:xfrm>
          <a:ln/>
        </p:spPr>
      </p:sp>
      <p:sp>
        <p:nvSpPr>
          <p:cNvPr id="357379" name="Rectangle 3"/>
          <p:cNvSpPr>
            <a:spLocks noGrp="1" noChangeArrowheads="1"/>
          </p:cNvSpPr>
          <p:nvPr>
            <p:ph type="body" idx="1"/>
          </p:nvPr>
        </p:nvSpPr>
        <p:spPr/>
        <p:txBody>
          <a:bodyPr/>
          <a:lstStyle/>
          <a:p>
            <a:endParaRPr lang="en-US" dirty="0">
              <a:cs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A comment can belong to multiple classes</a:t>
            </a:r>
          </a:p>
        </p:txBody>
      </p:sp>
      <p:sp>
        <p:nvSpPr>
          <p:cNvPr id="4" name="Slide Number Placeholder 3"/>
          <p:cNvSpPr>
            <a:spLocks noGrp="1"/>
          </p:cNvSpPr>
          <p:nvPr>
            <p:ph type="sldNum" sz="quarter" idx="5"/>
          </p:nvPr>
        </p:nvSpPr>
        <p:spPr/>
        <p:txBody>
          <a:bodyPr/>
          <a:lstStyle/>
          <a:p>
            <a:fld id="{39B1639F-4428-4849-96AC-4066981A23D3}" type="slidenum">
              <a:rPr lang="en-US" smtClean="0"/>
              <a:pPr/>
              <a:t>5</a:t>
            </a:fld>
            <a:endParaRPr lang="en-US"/>
          </a:p>
        </p:txBody>
      </p:sp>
    </p:spTree>
    <p:extLst>
      <p:ext uri="{BB962C8B-B14F-4D97-AF65-F5344CB8AC3E}">
        <p14:creationId xmlns:p14="http://schemas.microsoft.com/office/powerpoint/2010/main" val="2171683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9B1639F-4428-4849-96AC-4066981A23D3}" type="slidenum">
              <a:rPr lang="en-US" smtClean="0"/>
              <a:pPr/>
              <a:t>6</a:t>
            </a:fld>
            <a:endParaRPr lang="en-US"/>
          </a:p>
        </p:txBody>
      </p:sp>
    </p:spTree>
    <p:extLst>
      <p:ext uri="{BB962C8B-B14F-4D97-AF65-F5344CB8AC3E}">
        <p14:creationId xmlns:p14="http://schemas.microsoft.com/office/powerpoint/2010/main" val="968987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8995-3918-495C-92E7-D9B1E3DA1CF7}" type="slidenum">
              <a:rPr lang="en-US"/>
              <a:pPr/>
              <a:t>7</a:t>
            </a:fld>
            <a:endParaRPr lang="en-US"/>
          </a:p>
        </p:txBody>
      </p:sp>
      <p:sp>
        <p:nvSpPr>
          <p:cNvPr id="357378" name="Rectangle 2"/>
          <p:cNvSpPr>
            <a:spLocks noGrp="1" noRot="1" noChangeAspect="1" noChangeArrowheads="1" noTextEdit="1"/>
          </p:cNvSpPr>
          <p:nvPr>
            <p:ph type="sldImg"/>
          </p:nvPr>
        </p:nvSpPr>
        <p:spPr>
          <a:xfrm>
            <a:off x="1143000" y="685800"/>
            <a:ext cx="4572000" cy="3429000"/>
          </a:xfrm>
          <a:ln/>
        </p:spPr>
      </p:sp>
      <p:sp>
        <p:nvSpPr>
          <p:cNvPr id="357379"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119632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Our initial approach is to run a model that classify the records into 6 labels. We have run 3 different models and each of them has a high average accuracy of 96%.  However, the micro-recall and micro-F1 score is very low for embeddings + LR and NN model. To find out the reason, we look at the confusion matrix. </a:t>
            </a:r>
          </a:p>
        </p:txBody>
      </p:sp>
      <p:sp>
        <p:nvSpPr>
          <p:cNvPr id="4" name="Slide Number Placeholder 3"/>
          <p:cNvSpPr>
            <a:spLocks noGrp="1"/>
          </p:cNvSpPr>
          <p:nvPr>
            <p:ph type="sldNum" sz="quarter" idx="5"/>
          </p:nvPr>
        </p:nvSpPr>
        <p:spPr/>
        <p:txBody>
          <a:bodyPr/>
          <a:lstStyle/>
          <a:p>
            <a:fld id="{39B1639F-4428-4849-96AC-4066981A23D3}" type="slidenum">
              <a:rPr lang="en-US" smtClean="0"/>
              <a:pPr/>
              <a:t>8</a:t>
            </a:fld>
            <a:endParaRPr lang="en-US"/>
          </a:p>
        </p:txBody>
      </p:sp>
    </p:spTree>
    <p:extLst>
      <p:ext uri="{BB962C8B-B14F-4D97-AF65-F5344CB8AC3E}">
        <p14:creationId xmlns:p14="http://schemas.microsoft.com/office/powerpoint/2010/main" val="3534862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From the confusion matrix, we see that False Negatives are very high which means that the models are predicting the toxic comments as clean. From the business perspective, if we want to use this model to flag out and remove toxic comments from a discussion forum, the model will not be able to because it will predict toxic comments as clean. Therefore, we know that the high accuracy of our model is driven by the imbalance data where 90% of our comments are clean. </a:t>
            </a:r>
          </a:p>
        </p:txBody>
      </p:sp>
      <p:sp>
        <p:nvSpPr>
          <p:cNvPr id="4" name="Slide Number Placeholder 3"/>
          <p:cNvSpPr>
            <a:spLocks noGrp="1"/>
          </p:cNvSpPr>
          <p:nvPr>
            <p:ph type="sldNum" sz="quarter" idx="5"/>
          </p:nvPr>
        </p:nvSpPr>
        <p:spPr/>
        <p:txBody>
          <a:bodyPr/>
          <a:lstStyle/>
          <a:p>
            <a:fld id="{39B1639F-4428-4849-96AC-4066981A23D3}" type="slidenum">
              <a:rPr lang="en-US" smtClean="0"/>
              <a:pPr/>
              <a:t>9</a:t>
            </a:fld>
            <a:endParaRPr lang="en-US"/>
          </a:p>
        </p:txBody>
      </p:sp>
    </p:spTree>
    <p:extLst>
      <p:ext uri="{BB962C8B-B14F-4D97-AF65-F5344CB8AC3E}">
        <p14:creationId xmlns:p14="http://schemas.microsoft.com/office/powerpoint/2010/main" val="2961619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692275" y="4868865"/>
            <a:ext cx="5400675" cy="750887"/>
          </a:xfrm>
        </p:spPr>
        <p:txBody>
          <a:bodyPr/>
          <a:lstStyle>
            <a:lvl1pPr>
              <a:defRPr sz="2400" b="1"/>
            </a:lvl1pPr>
          </a:lstStyle>
          <a:p>
            <a:r>
              <a:rPr lang="ru-RU"/>
              <a:t>Click to edit Master title style</a:t>
            </a:r>
          </a:p>
        </p:txBody>
      </p:sp>
      <p:sp>
        <p:nvSpPr>
          <p:cNvPr id="5123" name="Rectangle 3"/>
          <p:cNvSpPr>
            <a:spLocks noGrp="1" noChangeArrowheads="1"/>
          </p:cNvSpPr>
          <p:nvPr>
            <p:ph type="subTitle" idx="1"/>
          </p:nvPr>
        </p:nvSpPr>
        <p:spPr>
          <a:xfrm>
            <a:off x="1692275" y="5661025"/>
            <a:ext cx="5400675" cy="503238"/>
          </a:xfrm>
        </p:spPr>
        <p:txBody>
          <a:bodyPr/>
          <a:lstStyle>
            <a:lvl1pPr marL="0" indent="0">
              <a:buFontTx/>
              <a:buNone/>
              <a:defRPr sz="2400" b="1">
                <a:solidFill>
                  <a:schemeClr val="bg1"/>
                </a:solidFill>
              </a:defRPr>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48489" y="188915"/>
            <a:ext cx="1871662" cy="583247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331914" y="188915"/>
            <a:ext cx="5464175" cy="583247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2"/>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331914" y="836615"/>
            <a:ext cx="3667125"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5151438" y="836615"/>
            <a:ext cx="3668712"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403351" y="188913"/>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331914" y="836615"/>
            <a:ext cx="7488237" cy="51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2"/>
            <a:r>
              <a:rPr lang="ru-RU"/>
              <a:t>Fifth level</a:t>
            </a:r>
          </a:p>
          <a:p>
            <a:pPr lvl="1"/>
            <a:r>
              <a:rPr lang="ru-RU"/>
              <a:t>Second level</a:t>
            </a:r>
          </a:p>
          <a:p>
            <a:pPr lvl="0"/>
            <a:r>
              <a:rPr lang="ru-RU"/>
              <a:t>Third level</a:t>
            </a:r>
          </a:p>
          <a:p>
            <a:pPr lvl="1"/>
            <a:r>
              <a:rPr lang="ru-RU"/>
              <a:t>Fourth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p:titleStyle>
    <p:bodyStyle>
      <a:lvl1pPr marL="342900" indent="-342900" algn="l" rtl="0" fontAlgn="base">
        <a:spcBef>
          <a:spcPct val="20000"/>
        </a:spcBef>
        <a:spcAft>
          <a:spcPct val="0"/>
        </a:spcAft>
        <a:buChar char="•"/>
        <a:defRPr sz="2800">
          <a:solidFill>
            <a:srgbClr val="000000"/>
          </a:solidFill>
          <a:latin typeface="+mn-lt"/>
          <a:ea typeface="+mn-ea"/>
          <a:cs typeface="+mn-cs"/>
        </a:defRPr>
      </a:lvl1pPr>
      <a:lvl2pPr marL="742950" indent="-285750" algn="l" rtl="0" fontAlgn="base">
        <a:spcBef>
          <a:spcPct val="20000"/>
        </a:spcBef>
        <a:spcAft>
          <a:spcPct val="0"/>
        </a:spcAft>
        <a:buChar char="–"/>
        <a:defRPr sz="2400" b="1">
          <a:solidFill>
            <a:srgbClr val="000000"/>
          </a:solidFill>
          <a:latin typeface="+mn-lt"/>
        </a:defRPr>
      </a:lvl2pPr>
      <a:lvl3pPr marL="1143000" indent="-228600" algn="l" rtl="0" fontAlgn="base">
        <a:spcBef>
          <a:spcPct val="20000"/>
        </a:spcBef>
        <a:spcAft>
          <a:spcPct val="0"/>
        </a:spcAft>
        <a:buChar char="•"/>
        <a:defRPr sz="2400">
          <a:solidFill>
            <a:srgbClr val="000000"/>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emf"/><Relationship Id="rId5" Type="http://schemas.microsoft.com/office/2007/relationships/hdphoto" Target="../media/hdphoto4.wdp"/><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2.png"/><Relationship Id="rId7"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33.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1031746" y="3254375"/>
            <a:ext cx="7080507" cy="1352622"/>
          </a:xfrm>
          <a:noFill/>
        </p:spPr>
        <p:txBody>
          <a:bodyPr/>
          <a:lstStyle/>
          <a:p>
            <a:pPr algn="ctr"/>
            <a:r>
              <a:rPr lang="en-US" b="0" dirty="0"/>
              <a:t>Master of IT in Business</a:t>
            </a:r>
            <a:br>
              <a:rPr lang="en-US" b="0" dirty="0"/>
            </a:br>
            <a:r>
              <a:rPr lang="en-US" b="0" dirty="0"/>
              <a:t>ISSS610 APPLIED MACHINE LEARNING</a:t>
            </a:r>
            <a:endParaRPr lang="en-US" sz="2800" b="0" dirty="0"/>
          </a:p>
        </p:txBody>
      </p:sp>
      <p:sp>
        <p:nvSpPr>
          <p:cNvPr id="3" name="Subtitle 2">
            <a:extLst>
              <a:ext uri="{FF2B5EF4-FFF2-40B4-BE49-F238E27FC236}">
                <a16:creationId xmlns:a16="http://schemas.microsoft.com/office/drawing/2014/main" id="{FC8C15E7-2E67-4470-8ABA-C2BA4FF60601}"/>
              </a:ext>
            </a:extLst>
          </p:cNvPr>
          <p:cNvSpPr>
            <a:spLocks noGrp="1"/>
          </p:cNvSpPr>
          <p:nvPr>
            <p:ph type="subTitle" idx="1"/>
          </p:nvPr>
        </p:nvSpPr>
        <p:spPr>
          <a:xfrm>
            <a:off x="7297444" y="5388746"/>
            <a:ext cx="1739051" cy="1352622"/>
          </a:xfrm>
        </p:spPr>
        <p:txBody>
          <a:bodyPr/>
          <a:lstStyle/>
          <a:p>
            <a:r>
              <a:rPr lang="en-US" sz="1400" u="sng" dirty="0"/>
              <a:t>Project Group 5:</a:t>
            </a:r>
            <a:endParaRPr lang="en-US" sz="1400" u="sng" dirty="0">
              <a:cs typeface="Arial"/>
            </a:endParaRPr>
          </a:p>
          <a:p>
            <a:r>
              <a:rPr lang="en-US" sz="1400" dirty="0"/>
              <a:t>Ayushi JAISWAL</a:t>
            </a:r>
            <a:endParaRPr lang="en-US" sz="1400" dirty="0">
              <a:cs typeface="Arial"/>
            </a:endParaRPr>
          </a:p>
          <a:p>
            <a:r>
              <a:rPr lang="en-US" sz="1400" dirty="0"/>
              <a:t>Milouni DESAI</a:t>
            </a:r>
            <a:endParaRPr lang="en-US" sz="1400" dirty="0">
              <a:cs typeface="Arial"/>
            </a:endParaRPr>
          </a:p>
          <a:p>
            <a:r>
              <a:rPr lang="en-US" sz="1400" dirty="0"/>
              <a:t>SOH Hui Shan</a:t>
            </a:r>
            <a:endParaRPr lang="en-US" sz="1400" dirty="0">
              <a:cs typeface="Arial"/>
            </a:endParaRPr>
          </a:p>
          <a:p>
            <a:r>
              <a:rPr lang="en-US" sz="1400" dirty="0"/>
              <a:t>TEO Yaling</a:t>
            </a:r>
            <a:endParaRPr lang="en-US" sz="1400" dirty="0">
              <a:cs typeface="Arial"/>
            </a:endParaRPr>
          </a:p>
        </p:txBody>
      </p:sp>
      <p:sp>
        <p:nvSpPr>
          <p:cNvPr id="5" name="TextBox 4">
            <a:extLst>
              <a:ext uri="{FF2B5EF4-FFF2-40B4-BE49-F238E27FC236}">
                <a16:creationId xmlns:a16="http://schemas.microsoft.com/office/drawing/2014/main" id="{7256B6D6-D39E-4795-843C-BFCFBF3E1BC1}"/>
              </a:ext>
            </a:extLst>
          </p:cNvPr>
          <p:cNvSpPr txBox="1"/>
          <p:nvPr/>
        </p:nvSpPr>
        <p:spPr>
          <a:xfrm>
            <a:off x="835850" y="4548871"/>
            <a:ext cx="7472302" cy="707886"/>
          </a:xfrm>
          <a:prstGeom prst="rect">
            <a:avLst/>
          </a:prstGeom>
          <a:noFill/>
        </p:spPr>
        <p:txBody>
          <a:bodyPr wrap="none" rtlCol="0">
            <a:spAutoFit/>
          </a:bodyPr>
          <a:lstStyle/>
          <a:p>
            <a:pPr algn="ctr"/>
            <a:r>
              <a:rPr lang="ru-RU" sz="4000" b="1" dirty="0">
                <a:solidFill>
                  <a:schemeClr val="bg1"/>
                </a:solidFill>
                <a:latin typeface="+mj-lt"/>
                <a:ea typeface="+mj-ea"/>
                <a:cs typeface="+mj-cs"/>
              </a:rPr>
              <a:t>Toxic Comment Classification</a:t>
            </a:r>
            <a:endParaRPr lang="en-US" sz="4000" b="1" dirty="0">
              <a:solidFill>
                <a:schemeClr val="bg1"/>
              </a:solidFill>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653F4-438C-4CAF-A33C-FF39D4A8307B}"/>
              </a:ext>
            </a:extLst>
          </p:cNvPr>
          <p:cNvSpPr>
            <a:spLocks noGrp="1"/>
          </p:cNvSpPr>
          <p:nvPr>
            <p:ph idx="1"/>
          </p:nvPr>
        </p:nvSpPr>
        <p:spPr>
          <a:xfrm>
            <a:off x="2158432" y="2986081"/>
            <a:ext cx="4827135" cy="442919"/>
          </a:xfrm>
        </p:spPr>
        <p:txBody>
          <a:bodyPr/>
          <a:lstStyle/>
          <a:p>
            <a:pPr marL="0" indent="0" algn="ctr">
              <a:buNone/>
            </a:pPr>
            <a:r>
              <a:rPr lang="en-US" b="1" kern="1200">
                <a:solidFill>
                  <a:schemeClr val="tx1"/>
                </a:solidFill>
                <a:latin typeface="Arial"/>
                <a:cs typeface="Arial"/>
              </a:rPr>
              <a:t>Revised Approach</a:t>
            </a:r>
          </a:p>
        </p:txBody>
      </p:sp>
    </p:spTree>
    <p:extLst>
      <p:ext uri="{BB962C8B-B14F-4D97-AF65-F5344CB8AC3E}">
        <p14:creationId xmlns:p14="http://schemas.microsoft.com/office/powerpoint/2010/main" val="357007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Revised Approach</a:t>
            </a:r>
            <a:endParaRPr lang="en-US" kern="0"/>
          </a:p>
        </p:txBody>
      </p:sp>
      <p:sp>
        <p:nvSpPr>
          <p:cNvPr id="8" name="TextBox 7">
            <a:extLst>
              <a:ext uri="{FF2B5EF4-FFF2-40B4-BE49-F238E27FC236}">
                <a16:creationId xmlns:a16="http://schemas.microsoft.com/office/drawing/2014/main" id="{1F3503F7-8C3A-40A6-B4FA-1EC6D22820FB}"/>
              </a:ext>
            </a:extLst>
          </p:cNvPr>
          <p:cNvSpPr txBox="1"/>
          <p:nvPr/>
        </p:nvSpPr>
        <p:spPr>
          <a:xfrm>
            <a:off x="338422" y="927592"/>
            <a:ext cx="6689652" cy="400110"/>
          </a:xfrm>
          <a:prstGeom prst="rect">
            <a:avLst/>
          </a:prstGeom>
          <a:noFill/>
        </p:spPr>
        <p:txBody>
          <a:bodyPr wrap="none" rtlCol="0">
            <a:spAutoFit/>
          </a:bodyPr>
          <a:lstStyle/>
          <a:p>
            <a:r>
              <a:rPr lang="en-US" sz="2000" b="1"/>
              <a:t>1. Down-sampling 60:40 to deal with imbalanced data</a:t>
            </a:r>
          </a:p>
        </p:txBody>
      </p:sp>
      <p:graphicFrame>
        <p:nvGraphicFramePr>
          <p:cNvPr id="9" name="Chart 8">
            <a:extLst>
              <a:ext uri="{FF2B5EF4-FFF2-40B4-BE49-F238E27FC236}">
                <a16:creationId xmlns:a16="http://schemas.microsoft.com/office/drawing/2014/main" id="{413AEE22-47ED-4680-8A5F-E579812BE69E}"/>
              </a:ext>
            </a:extLst>
          </p:cNvPr>
          <p:cNvGraphicFramePr>
            <a:graphicFrameLocks/>
          </p:cNvGraphicFramePr>
          <p:nvPr>
            <p:extLst>
              <p:ext uri="{D42A27DB-BD31-4B8C-83A1-F6EECF244321}">
                <p14:modId xmlns:p14="http://schemas.microsoft.com/office/powerpoint/2010/main" val="2120048306"/>
              </p:ext>
            </p:extLst>
          </p:nvPr>
        </p:nvGraphicFramePr>
        <p:xfrm>
          <a:off x="338422" y="1494052"/>
          <a:ext cx="4906678" cy="272689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7F1AE030-F72B-4990-AA88-F89A257B0B8A}"/>
              </a:ext>
            </a:extLst>
          </p:cNvPr>
          <p:cNvGraphicFramePr>
            <a:graphicFrameLocks/>
          </p:cNvGraphicFramePr>
          <p:nvPr>
            <p:extLst>
              <p:ext uri="{D42A27DB-BD31-4B8C-83A1-F6EECF244321}">
                <p14:modId xmlns:p14="http://schemas.microsoft.com/office/powerpoint/2010/main" val="264109949"/>
              </p:ext>
            </p:extLst>
          </p:nvPr>
        </p:nvGraphicFramePr>
        <p:xfrm>
          <a:off x="3505199" y="3943212"/>
          <a:ext cx="5300379" cy="2726896"/>
        </p:xfrm>
        <a:graphic>
          <a:graphicData uri="http://schemas.openxmlformats.org/drawingml/2006/chart">
            <c:chart xmlns:c="http://schemas.openxmlformats.org/drawingml/2006/chart" xmlns:r="http://schemas.openxmlformats.org/officeDocument/2006/relationships" r:id="rId4"/>
          </a:graphicData>
        </a:graphic>
      </p:graphicFrame>
      <p:pic>
        <p:nvPicPr>
          <p:cNvPr id="11" name="Graphic 10" descr="Arrow Rotate left">
            <a:extLst>
              <a:ext uri="{FF2B5EF4-FFF2-40B4-BE49-F238E27FC236}">
                <a16:creationId xmlns:a16="http://schemas.microsoft.com/office/drawing/2014/main" id="{6ECEFF80-7A9F-42DF-A324-FE71E5BCF3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940471" y="2467543"/>
            <a:ext cx="1861001" cy="15448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6102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ea typeface="+mj-lt"/>
                <a:cs typeface="+mj-lt"/>
              </a:rPr>
              <a:t>Revised </a:t>
            </a:r>
            <a:r>
              <a:rPr lang="en-US" b="1" kern="0">
                <a:cs typeface="Arial"/>
              </a:rPr>
              <a:t>Approach</a:t>
            </a:r>
            <a:endParaRPr lang="en-US" kern="0">
              <a:cs typeface="Arial"/>
            </a:endParaRPr>
          </a:p>
        </p:txBody>
      </p:sp>
      <p:sp>
        <p:nvSpPr>
          <p:cNvPr id="7" name="TextBox 6">
            <a:extLst>
              <a:ext uri="{FF2B5EF4-FFF2-40B4-BE49-F238E27FC236}">
                <a16:creationId xmlns:a16="http://schemas.microsoft.com/office/drawing/2014/main" id="{0AA2CF97-571E-4C00-834F-FC2393DA5E90}"/>
              </a:ext>
            </a:extLst>
          </p:cNvPr>
          <p:cNvSpPr txBox="1"/>
          <p:nvPr/>
        </p:nvSpPr>
        <p:spPr>
          <a:xfrm>
            <a:off x="305777" y="1587883"/>
            <a:ext cx="4558594" cy="369332"/>
          </a:xfrm>
          <a:prstGeom prst="rect">
            <a:avLst/>
          </a:prstGeom>
          <a:noFill/>
        </p:spPr>
        <p:txBody>
          <a:bodyPr wrap="square" rtlCol="0">
            <a:spAutoFit/>
          </a:bodyPr>
          <a:lstStyle/>
          <a:p>
            <a:pPr algn="ctr"/>
            <a:r>
              <a:rPr lang="en-US"/>
              <a:t>Probability Matrix</a:t>
            </a:r>
          </a:p>
        </p:txBody>
      </p:sp>
      <p:sp>
        <p:nvSpPr>
          <p:cNvPr id="5" name="TextBox 4">
            <a:extLst>
              <a:ext uri="{FF2B5EF4-FFF2-40B4-BE49-F238E27FC236}">
                <a16:creationId xmlns:a16="http://schemas.microsoft.com/office/drawing/2014/main" id="{2647C2F8-E0F8-4561-A122-128B56E7132C}"/>
              </a:ext>
            </a:extLst>
          </p:cNvPr>
          <p:cNvSpPr txBox="1"/>
          <p:nvPr/>
        </p:nvSpPr>
        <p:spPr>
          <a:xfrm>
            <a:off x="338422" y="906116"/>
            <a:ext cx="5238935" cy="400110"/>
          </a:xfrm>
          <a:prstGeom prst="rect">
            <a:avLst/>
          </a:prstGeom>
          <a:noFill/>
        </p:spPr>
        <p:txBody>
          <a:bodyPr wrap="none" rtlCol="0">
            <a:spAutoFit/>
          </a:bodyPr>
          <a:lstStyle/>
          <a:p>
            <a:r>
              <a:rPr lang="en-US" sz="2000" b="1"/>
              <a:t>2. Conditional Probabilities of Each Class</a:t>
            </a:r>
          </a:p>
        </p:txBody>
      </p:sp>
      <p:pic>
        <p:nvPicPr>
          <p:cNvPr id="9" name="Picture 8">
            <a:extLst>
              <a:ext uri="{FF2B5EF4-FFF2-40B4-BE49-F238E27FC236}">
                <a16:creationId xmlns:a16="http://schemas.microsoft.com/office/drawing/2014/main" id="{2C40C345-8713-4828-A444-0A5399DFEE60}"/>
              </a:ext>
            </a:extLst>
          </p:cNvPr>
          <p:cNvPicPr>
            <a:picLocks noChangeAspect="1"/>
          </p:cNvPicPr>
          <p:nvPr/>
        </p:nvPicPr>
        <p:blipFill>
          <a:blip r:embed="rId3"/>
          <a:stretch>
            <a:fillRect/>
          </a:stretch>
        </p:blipFill>
        <p:spPr>
          <a:xfrm>
            <a:off x="305775" y="1927922"/>
            <a:ext cx="4705646" cy="2926080"/>
          </a:xfrm>
          <a:prstGeom prst="rect">
            <a:avLst/>
          </a:prstGeom>
        </p:spPr>
      </p:pic>
      <p:sp>
        <p:nvSpPr>
          <p:cNvPr id="10" name="TextBox 9">
            <a:extLst>
              <a:ext uri="{FF2B5EF4-FFF2-40B4-BE49-F238E27FC236}">
                <a16:creationId xmlns:a16="http://schemas.microsoft.com/office/drawing/2014/main" id="{7FC7D22F-EEB6-4425-BCCF-0EAA7363C1B9}"/>
              </a:ext>
            </a:extLst>
          </p:cNvPr>
          <p:cNvSpPr txBox="1"/>
          <p:nvPr/>
        </p:nvSpPr>
        <p:spPr>
          <a:xfrm>
            <a:off x="5212534" y="3899258"/>
            <a:ext cx="3527185" cy="707886"/>
          </a:xfrm>
          <a:prstGeom prst="rect">
            <a:avLst/>
          </a:prstGeom>
          <a:noFill/>
        </p:spPr>
        <p:txBody>
          <a:bodyPr wrap="square" rtlCol="0">
            <a:spAutoFit/>
          </a:bodyPr>
          <a:lstStyle/>
          <a:p>
            <a:pPr algn="ctr"/>
            <a:r>
              <a:rPr lang="en-US" sz="2000" b="1">
                <a:solidFill>
                  <a:srgbClr val="4373C4"/>
                </a:solidFill>
                <a:latin typeface="Arial"/>
                <a:cs typeface="Arial"/>
              </a:rPr>
              <a:t>The other 5 labels are highly dependent on Toxic. </a:t>
            </a:r>
          </a:p>
        </p:txBody>
      </p:sp>
      <p:sp>
        <p:nvSpPr>
          <p:cNvPr id="11" name="Rectangle 10">
            <a:extLst>
              <a:ext uri="{FF2B5EF4-FFF2-40B4-BE49-F238E27FC236}">
                <a16:creationId xmlns:a16="http://schemas.microsoft.com/office/drawing/2014/main" id="{853AE4B7-380A-477A-B8FC-784AFAB46AA8}"/>
              </a:ext>
            </a:extLst>
          </p:cNvPr>
          <p:cNvSpPr/>
          <p:nvPr/>
        </p:nvSpPr>
        <p:spPr>
          <a:xfrm>
            <a:off x="2585074" y="5284079"/>
            <a:ext cx="5846257" cy="830997"/>
          </a:xfrm>
          <a:prstGeom prst="rect">
            <a:avLst/>
          </a:prstGeom>
        </p:spPr>
        <p:txBody>
          <a:bodyPr wrap="square">
            <a:spAutoFit/>
          </a:bodyPr>
          <a:lstStyle/>
          <a:p>
            <a:pPr algn="ctr"/>
            <a:r>
              <a:rPr lang="en-US" sz="2400" b="1">
                <a:solidFill>
                  <a:srgbClr val="ED7D31"/>
                </a:solidFill>
              </a:rPr>
              <a:t>Therefore, this leads us to use a </a:t>
            </a:r>
          </a:p>
          <a:p>
            <a:pPr algn="ctr"/>
            <a:r>
              <a:rPr lang="en-US" sz="2400" b="1">
                <a:solidFill>
                  <a:srgbClr val="ED7D31"/>
                </a:solidFill>
              </a:rPr>
              <a:t>2-level classification approach.</a:t>
            </a:r>
          </a:p>
        </p:txBody>
      </p:sp>
      <p:graphicFrame>
        <p:nvGraphicFramePr>
          <p:cNvPr id="2" name="Table 2">
            <a:extLst>
              <a:ext uri="{FF2B5EF4-FFF2-40B4-BE49-F238E27FC236}">
                <a16:creationId xmlns:a16="http://schemas.microsoft.com/office/drawing/2014/main" id="{9399EB0F-F2B5-42D3-BA97-15DA23D01D36}"/>
              </a:ext>
            </a:extLst>
          </p:cNvPr>
          <p:cNvGraphicFramePr>
            <a:graphicFrameLocks noGrp="1"/>
          </p:cNvGraphicFramePr>
          <p:nvPr>
            <p:extLst>
              <p:ext uri="{D42A27DB-BD31-4B8C-83A1-F6EECF244321}">
                <p14:modId xmlns:p14="http://schemas.microsoft.com/office/powerpoint/2010/main" val="1268110362"/>
              </p:ext>
            </p:extLst>
          </p:nvPr>
        </p:nvGraphicFramePr>
        <p:xfrm>
          <a:off x="5180099" y="1238719"/>
          <a:ext cx="3781781" cy="2225033"/>
        </p:xfrm>
        <a:graphic>
          <a:graphicData uri="http://schemas.openxmlformats.org/drawingml/2006/table">
            <a:tbl>
              <a:tblPr firstRow="1" bandRow="1">
                <a:tableStyleId>{F5AB1C69-6EDB-4FF4-983F-18BD219EF322}</a:tableStyleId>
              </a:tblPr>
              <a:tblGrid>
                <a:gridCol w="2510827">
                  <a:extLst>
                    <a:ext uri="{9D8B030D-6E8A-4147-A177-3AD203B41FA5}">
                      <a16:colId xmlns:a16="http://schemas.microsoft.com/office/drawing/2014/main" val="940347974"/>
                    </a:ext>
                  </a:extLst>
                </a:gridCol>
                <a:gridCol w="358688">
                  <a:extLst>
                    <a:ext uri="{9D8B030D-6E8A-4147-A177-3AD203B41FA5}">
                      <a16:colId xmlns:a16="http://schemas.microsoft.com/office/drawing/2014/main" val="659128578"/>
                    </a:ext>
                  </a:extLst>
                </a:gridCol>
                <a:gridCol w="912266">
                  <a:extLst>
                    <a:ext uri="{9D8B030D-6E8A-4147-A177-3AD203B41FA5}">
                      <a16:colId xmlns:a16="http://schemas.microsoft.com/office/drawing/2014/main" val="2668150595"/>
                    </a:ext>
                  </a:extLst>
                </a:gridCol>
              </a:tblGrid>
              <a:tr h="370838">
                <a:tc>
                  <a:txBody>
                    <a:bodyPr/>
                    <a:lstStyle/>
                    <a:p>
                      <a:pPr lvl="0">
                        <a:buNone/>
                      </a:pPr>
                      <a:endParaRPr lang="en-US" dirty="0"/>
                    </a:p>
                  </a:txBody>
                  <a:tcPr/>
                </a:tc>
                <a:tc>
                  <a:txBody>
                    <a:bodyPr/>
                    <a:lstStyle/>
                    <a:p>
                      <a:pPr lvl="0">
                        <a:buNone/>
                      </a:pPr>
                      <a:endParaRPr lang="en-US" dirty="0"/>
                    </a:p>
                  </a:txBody>
                  <a:tcPr/>
                </a:tc>
                <a:tc>
                  <a:txBody>
                    <a:bodyPr/>
                    <a:lstStyle/>
                    <a:p>
                      <a:pPr lvl="0" algn="r">
                        <a:buNone/>
                      </a:pPr>
                      <a:endParaRPr lang="en-US" dirty="0"/>
                    </a:p>
                  </a:txBody>
                  <a:tcPr/>
                </a:tc>
                <a:extLst>
                  <a:ext uri="{0D108BD9-81ED-4DB2-BD59-A6C34878D82A}">
                    <a16:rowId xmlns:a16="http://schemas.microsoft.com/office/drawing/2014/main" val="1346288426"/>
                  </a:ext>
                </a:extLst>
              </a:tr>
              <a:tr h="370839">
                <a:tc>
                  <a:txBody>
                    <a:bodyPr/>
                    <a:lstStyle/>
                    <a:p>
                      <a:r>
                        <a:rPr lang="en-US" b="0" i="1" dirty="0">
                          <a:latin typeface="Ebrima"/>
                        </a:rPr>
                        <a:t>P(Toxic | Severe Toxic)</a:t>
                      </a:r>
                    </a:p>
                  </a:txBody>
                  <a:tcPr/>
                </a:tc>
                <a:tc>
                  <a:txBody>
                    <a:bodyPr/>
                    <a:lstStyle/>
                    <a:p>
                      <a:r>
                        <a:rPr lang="en-US" dirty="0">
                          <a:latin typeface="Ebrima"/>
                        </a:rPr>
                        <a:t>=</a:t>
                      </a:r>
                    </a:p>
                  </a:txBody>
                  <a:tcPr/>
                </a:tc>
                <a:tc>
                  <a:txBody>
                    <a:bodyPr/>
                    <a:lstStyle/>
                    <a:p>
                      <a:pPr lvl="0" algn="r">
                        <a:buNone/>
                      </a:pPr>
                      <a:r>
                        <a:rPr lang="en-US" dirty="0">
                          <a:latin typeface="Ebrima"/>
                        </a:rPr>
                        <a:t>100%</a:t>
                      </a:r>
                    </a:p>
                  </a:txBody>
                  <a:tcPr/>
                </a:tc>
                <a:extLst>
                  <a:ext uri="{0D108BD9-81ED-4DB2-BD59-A6C34878D82A}">
                    <a16:rowId xmlns:a16="http://schemas.microsoft.com/office/drawing/2014/main" val="1419105935"/>
                  </a:ext>
                </a:extLst>
              </a:tr>
              <a:tr h="370839">
                <a:tc>
                  <a:txBody>
                    <a:bodyPr/>
                    <a:lstStyle/>
                    <a:p>
                      <a:pPr lvl="0">
                        <a:buNone/>
                      </a:pPr>
                      <a:r>
                        <a:rPr lang="en-US" sz="1800" b="0" i="1" u="none" strike="noStrike" noProof="0" dirty="0">
                          <a:latin typeface="Ebrima"/>
                        </a:rPr>
                        <a:t>P(Toxic | Obscene)</a:t>
                      </a:r>
                      <a:endParaRPr lang="en-US" b="0" i="1" dirty="0">
                        <a:latin typeface="Ebrima"/>
                      </a:endParaRPr>
                    </a:p>
                  </a:txBody>
                  <a:tcPr/>
                </a:tc>
                <a:tc>
                  <a:txBody>
                    <a:bodyPr/>
                    <a:lstStyle/>
                    <a:p>
                      <a:r>
                        <a:rPr lang="en-US" dirty="0">
                          <a:latin typeface="Ebrima"/>
                        </a:rPr>
                        <a:t>=</a:t>
                      </a:r>
                    </a:p>
                  </a:txBody>
                  <a:tcPr/>
                </a:tc>
                <a:tc>
                  <a:txBody>
                    <a:bodyPr/>
                    <a:lstStyle/>
                    <a:p>
                      <a:pPr lvl="0" algn="r">
                        <a:buNone/>
                      </a:pPr>
                      <a:r>
                        <a:rPr lang="en-US" dirty="0">
                          <a:latin typeface="Ebrima"/>
                        </a:rPr>
                        <a:t>95%</a:t>
                      </a:r>
                    </a:p>
                  </a:txBody>
                  <a:tcPr/>
                </a:tc>
                <a:extLst>
                  <a:ext uri="{0D108BD9-81ED-4DB2-BD59-A6C34878D82A}">
                    <a16:rowId xmlns:a16="http://schemas.microsoft.com/office/drawing/2014/main" val="1890559538"/>
                  </a:ext>
                </a:extLst>
              </a:tr>
              <a:tr h="370839">
                <a:tc>
                  <a:txBody>
                    <a:bodyPr/>
                    <a:lstStyle/>
                    <a:p>
                      <a:pPr lvl="0">
                        <a:buNone/>
                      </a:pPr>
                      <a:r>
                        <a:rPr lang="en-US" sz="1800" b="0" i="1" u="none" strike="noStrike" noProof="0" dirty="0">
                          <a:latin typeface="Ebrima"/>
                        </a:rPr>
                        <a:t>P(Toxic | Insult)</a:t>
                      </a:r>
                      <a:endParaRPr lang="en-US" b="0" i="1" dirty="0">
                        <a:latin typeface="Ebrima"/>
                      </a:endParaRPr>
                    </a:p>
                  </a:txBody>
                  <a:tcPr/>
                </a:tc>
                <a:tc>
                  <a:txBody>
                    <a:bodyPr/>
                    <a:lstStyle/>
                    <a:p>
                      <a:r>
                        <a:rPr lang="en-US" dirty="0">
                          <a:latin typeface="Ebrima"/>
                        </a:rPr>
                        <a:t>=</a:t>
                      </a:r>
                    </a:p>
                  </a:txBody>
                  <a:tcPr/>
                </a:tc>
                <a:tc>
                  <a:txBody>
                    <a:bodyPr/>
                    <a:lstStyle/>
                    <a:p>
                      <a:pPr lvl="0" algn="r">
                        <a:buNone/>
                      </a:pPr>
                      <a:r>
                        <a:rPr lang="en-US" dirty="0">
                          <a:latin typeface="Ebrima"/>
                        </a:rPr>
                        <a:t>95%</a:t>
                      </a:r>
                    </a:p>
                  </a:txBody>
                  <a:tcPr/>
                </a:tc>
                <a:extLst>
                  <a:ext uri="{0D108BD9-81ED-4DB2-BD59-A6C34878D82A}">
                    <a16:rowId xmlns:a16="http://schemas.microsoft.com/office/drawing/2014/main" val="4175569170"/>
                  </a:ext>
                </a:extLst>
              </a:tr>
              <a:tr h="370839">
                <a:tc>
                  <a:txBody>
                    <a:bodyPr/>
                    <a:lstStyle/>
                    <a:p>
                      <a:pPr lvl="0">
                        <a:buNone/>
                      </a:pPr>
                      <a:r>
                        <a:rPr lang="en-US" sz="1800" b="0" i="1" u="none" strike="noStrike" noProof="0" dirty="0">
                          <a:latin typeface="Ebrima"/>
                        </a:rPr>
                        <a:t>P(Toxic | Identity Hate)</a:t>
                      </a:r>
                      <a:endParaRPr lang="en-US" b="0" i="1" dirty="0">
                        <a:latin typeface="Ebrima"/>
                      </a:endParaRPr>
                    </a:p>
                  </a:txBody>
                  <a:tcPr/>
                </a:tc>
                <a:tc>
                  <a:txBody>
                    <a:bodyPr/>
                    <a:lstStyle/>
                    <a:p>
                      <a:r>
                        <a:rPr lang="en-US" dirty="0">
                          <a:latin typeface="Ebrima"/>
                        </a:rPr>
                        <a:t>=</a:t>
                      </a:r>
                    </a:p>
                  </a:txBody>
                  <a:tcPr/>
                </a:tc>
                <a:tc>
                  <a:txBody>
                    <a:bodyPr/>
                    <a:lstStyle/>
                    <a:p>
                      <a:pPr lvl="0" algn="r">
                        <a:buNone/>
                      </a:pPr>
                      <a:r>
                        <a:rPr lang="en-US" dirty="0">
                          <a:latin typeface="Ebrima"/>
                        </a:rPr>
                        <a:t>94%</a:t>
                      </a:r>
                    </a:p>
                  </a:txBody>
                  <a:tcPr/>
                </a:tc>
                <a:extLst>
                  <a:ext uri="{0D108BD9-81ED-4DB2-BD59-A6C34878D82A}">
                    <a16:rowId xmlns:a16="http://schemas.microsoft.com/office/drawing/2014/main" val="3558639547"/>
                  </a:ext>
                </a:extLst>
              </a:tr>
              <a:tr h="370839">
                <a:tc>
                  <a:txBody>
                    <a:bodyPr/>
                    <a:lstStyle/>
                    <a:p>
                      <a:pPr lvl="0">
                        <a:buNone/>
                      </a:pPr>
                      <a:r>
                        <a:rPr lang="en-US" sz="1800" b="0" i="1" u="none" strike="noStrike" noProof="0" dirty="0">
                          <a:latin typeface="Ebrima"/>
                        </a:rPr>
                        <a:t>P(Toxic | Threat)</a:t>
                      </a:r>
                      <a:endParaRPr lang="en-US" b="0" i="1" dirty="0">
                        <a:latin typeface="Ebrima"/>
                      </a:endParaRPr>
                    </a:p>
                  </a:txBody>
                  <a:tcPr/>
                </a:tc>
                <a:tc>
                  <a:txBody>
                    <a:bodyPr/>
                    <a:lstStyle/>
                    <a:p>
                      <a:r>
                        <a:rPr lang="en-US" dirty="0">
                          <a:latin typeface="Ebrima"/>
                        </a:rPr>
                        <a:t>=</a:t>
                      </a:r>
                    </a:p>
                  </a:txBody>
                  <a:tcPr/>
                </a:tc>
                <a:tc>
                  <a:txBody>
                    <a:bodyPr/>
                    <a:lstStyle/>
                    <a:p>
                      <a:pPr lvl="0" algn="r">
                        <a:buNone/>
                      </a:pPr>
                      <a:r>
                        <a:rPr lang="en-US" dirty="0">
                          <a:latin typeface="Ebrima"/>
                        </a:rPr>
                        <a:t>95%</a:t>
                      </a:r>
                    </a:p>
                  </a:txBody>
                  <a:tcPr/>
                </a:tc>
                <a:extLst>
                  <a:ext uri="{0D108BD9-81ED-4DB2-BD59-A6C34878D82A}">
                    <a16:rowId xmlns:a16="http://schemas.microsoft.com/office/drawing/2014/main" val="2074012379"/>
                  </a:ext>
                </a:extLst>
              </a:tr>
            </a:tbl>
          </a:graphicData>
        </a:graphic>
      </p:graphicFrame>
    </p:spTree>
    <p:extLst>
      <p:ext uri="{BB962C8B-B14F-4D97-AF65-F5344CB8AC3E}">
        <p14:creationId xmlns:p14="http://schemas.microsoft.com/office/powerpoint/2010/main" val="29219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Revised Approach: Flow Chart</a:t>
            </a:r>
            <a:endParaRPr lang="en-US"/>
          </a:p>
        </p:txBody>
      </p:sp>
      <p:sp>
        <p:nvSpPr>
          <p:cNvPr id="5" name="TextBox 4">
            <a:extLst>
              <a:ext uri="{FF2B5EF4-FFF2-40B4-BE49-F238E27FC236}">
                <a16:creationId xmlns:a16="http://schemas.microsoft.com/office/drawing/2014/main" id="{2647C2F8-E0F8-4561-A122-128B56E7132C}"/>
              </a:ext>
            </a:extLst>
          </p:cNvPr>
          <p:cNvSpPr txBox="1"/>
          <p:nvPr/>
        </p:nvSpPr>
        <p:spPr>
          <a:xfrm>
            <a:off x="338422" y="725902"/>
            <a:ext cx="3977499" cy="400110"/>
          </a:xfrm>
          <a:prstGeom prst="rect">
            <a:avLst/>
          </a:prstGeom>
          <a:noFill/>
        </p:spPr>
        <p:txBody>
          <a:bodyPr wrap="none" rtlCol="0" anchor="t">
            <a:spAutoFit/>
          </a:bodyPr>
          <a:lstStyle/>
          <a:p>
            <a:r>
              <a:rPr lang="en-US" sz="2000" b="1" dirty="0">
                <a:latin typeface="Arial"/>
                <a:cs typeface="Arial"/>
              </a:rPr>
              <a:t>2-level Classification Approach</a:t>
            </a:r>
            <a:endParaRPr lang="en-US" sz="2000" dirty="0">
              <a:latin typeface="Arial"/>
              <a:cs typeface="Arial"/>
            </a:endParaRPr>
          </a:p>
        </p:txBody>
      </p:sp>
      <p:sp>
        <p:nvSpPr>
          <p:cNvPr id="14" name="Rectangle: Rounded Corners 13">
            <a:extLst>
              <a:ext uri="{FF2B5EF4-FFF2-40B4-BE49-F238E27FC236}">
                <a16:creationId xmlns:a16="http://schemas.microsoft.com/office/drawing/2014/main" id="{77AF6C06-86E2-4AD3-AA84-43A90C0CD835}"/>
              </a:ext>
            </a:extLst>
          </p:cNvPr>
          <p:cNvSpPr/>
          <p:nvPr/>
        </p:nvSpPr>
        <p:spPr>
          <a:xfrm>
            <a:off x="1618113" y="1245688"/>
            <a:ext cx="1896740" cy="416812"/>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a:solidFill>
                  <a:schemeClr val="accent4"/>
                </a:solidFill>
                <a:cs typeface="Arial"/>
              </a:rPr>
              <a:t>Down Sampling</a:t>
            </a:r>
          </a:p>
        </p:txBody>
      </p:sp>
      <p:sp>
        <p:nvSpPr>
          <p:cNvPr id="19" name="Rectangle: Rounded Corners 18">
            <a:extLst>
              <a:ext uri="{FF2B5EF4-FFF2-40B4-BE49-F238E27FC236}">
                <a16:creationId xmlns:a16="http://schemas.microsoft.com/office/drawing/2014/main" id="{DF795657-79BC-44D0-9E99-77F352891CFD}"/>
              </a:ext>
            </a:extLst>
          </p:cNvPr>
          <p:cNvSpPr/>
          <p:nvPr/>
        </p:nvSpPr>
        <p:spPr>
          <a:xfrm>
            <a:off x="1643712" y="2188482"/>
            <a:ext cx="1896740" cy="675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a:solidFill>
                  <a:schemeClr val="accent4"/>
                </a:solidFill>
                <a:cs typeface="Arial"/>
              </a:rPr>
              <a:t>Feature Engineering</a:t>
            </a:r>
            <a:endParaRPr lang="en-US" b="1"/>
          </a:p>
        </p:txBody>
      </p:sp>
      <p:pic>
        <p:nvPicPr>
          <p:cNvPr id="8" name="Graphic 7" descr="Filter">
            <a:extLst>
              <a:ext uri="{FF2B5EF4-FFF2-40B4-BE49-F238E27FC236}">
                <a16:creationId xmlns:a16="http://schemas.microsoft.com/office/drawing/2014/main" id="{B22D9965-12AD-4C7E-911E-C182DA97B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25734" y="4268790"/>
            <a:ext cx="1007085" cy="822960"/>
          </a:xfrm>
          <a:prstGeom prst="rect">
            <a:avLst/>
          </a:prstGeom>
        </p:spPr>
      </p:pic>
      <p:sp>
        <p:nvSpPr>
          <p:cNvPr id="24" name="Arrow: Right 23">
            <a:extLst>
              <a:ext uri="{FF2B5EF4-FFF2-40B4-BE49-F238E27FC236}">
                <a16:creationId xmlns:a16="http://schemas.microsoft.com/office/drawing/2014/main" id="{16164B8D-2F5D-436B-B013-2CCFF1538641}"/>
              </a:ext>
            </a:extLst>
          </p:cNvPr>
          <p:cNvSpPr/>
          <p:nvPr/>
        </p:nvSpPr>
        <p:spPr>
          <a:xfrm rot="5400000">
            <a:off x="2366428" y="1750732"/>
            <a:ext cx="400109" cy="34878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5" name="Arrow: Right 24">
            <a:extLst>
              <a:ext uri="{FF2B5EF4-FFF2-40B4-BE49-F238E27FC236}">
                <a16:creationId xmlns:a16="http://schemas.microsoft.com/office/drawing/2014/main" id="{6A4D85F8-49D7-405C-BC7E-58736569078F}"/>
              </a:ext>
            </a:extLst>
          </p:cNvPr>
          <p:cNvSpPr/>
          <p:nvPr/>
        </p:nvSpPr>
        <p:spPr>
          <a:xfrm rot="5400000">
            <a:off x="2366428" y="2970698"/>
            <a:ext cx="400109" cy="34878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21A390FD-3A60-4E31-A8A8-4568F07CB788}"/>
              </a:ext>
            </a:extLst>
          </p:cNvPr>
          <p:cNvSpPr txBox="1"/>
          <p:nvPr/>
        </p:nvSpPr>
        <p:spPr>
          <a:xfrm>
            <a:off x="796896" y="3526222"/>
            <a:ext cx="774571" cy="646331"/>
          </a:xfrm>
          <a:prstGeom prst="rect">
            <a:avLst/>
          </a:prstGeom>
          <a:noFill/>
        </p:spPr>
        <p:txBody>
          <a:bodyPr wrap="none" rtlCol="0">
            <a:spAutoFit/>
          </a:bodyPr>
          <a:lstStyle/>
          <a:p>
            <a:pPr algn="ctr"/>
            <a:r>
              <a:rPr lang="en-US" b="1">
                <a:solidFill>
                  <a:srgbClr val="4373C4"/>
                </a:solidFill>
              </a:rPr>
              <a:t>1</a:t>
            </a:r>
            <a:r>
              <a:rPr lang="en-US" b="1" baseline="30000">
                <a:solidFill>
                  <a:srgbClr val="4373C4"/>
                </a:solidFill>
              </a:rPr>
              <a:t>st</a:t>
            </a:r>
            <a:r>
              <a:rPr lang="en-US" b="1">
                <a:solidFill>
                  <a:srgbClr val="4373C4"/>
                </a:solidFill>
              </a:rPr>
              <a:t> </a:t>
            </a:r>
          </a:p>
          <a:p>
            <a:pPr algn="ctr"/>
            <a:r>
              <a:rPr lang="en-US" b="1">
                <a:solidFill>
                  <a:srgbClr val="4373C4"/>
                </a:solidFill>
              </a:rPr>
              <a:t>Level</a:t>
            </a:r>
          </a:p>
        </p:txBody>
      </p:sp>
      <p:sp>
        <p:nvSpPr>
          <p:cNvPr id="31" name="TextBox 30">
            <a:extLst>
              <a:ext uri="{FF2B5EF4-FFF2-40B4-BE49-F238E27FC236}">
                <a16:creationId xmlns:a16="http://schemas.microsoft.com/office/drawing/2014/main" id="{4FC3267F-0DE8-40F3-96A8-D44D1727AE28}"/>
              </a:ext>
            </a:extLst>
          </p:cNvPr>
          <p:cNvSpPr txBox="1"/>
          <p:nvPr/>
        </p:nvSpPr>
        <p:spPr>
          <a:xfrm>
            <a:off x="4625858" y="4384635"/>
            <a:ext cx="2771756" cy="584775"/>
          </a:xfrm>
          <a:prstGeom prst="rect">
            <a:avLst/>
          </a:prstGeom>
          <a:noFill/>
        </p:spPr>
        <p:txBody>
          <a:bodyPr wrap="square" rtlCol="0">
            <a:spAutoFit/>
          </a:bodyPr>
          <a:lstStyle/>
          <a:p>
            <a:r>
              <a:rPr lang="en-US" sz="1600" i="1"/>
              <a:t>Pass only comments that are predicted as toxic</a:t>
            </a:r>
          </a:p>
        </p:txBody>
      </p:sp>
      <p:cxnSp>
        <p:nvCxnSpPr>
          <p:cNvPr id="32" name="Straight Arrow Connector 31">
            <a:extLst>
              <a:ext uri="{FF2B5EF4-FFF2-40B4-BE49-F238E27FC236}">
                <a16:creationId xmlns:a16="http://schemas.microsoft.com/office/drawing/2014/main" id="{EEE6D4E2-E8D2-43F2-A25F-7CCBDB0D9DBE}"/>
              </a:ext>
            </a:extLst>
          </p:cNvPr>
          <p:cNvCxnSpPr>
            <a:cxnSpLocks/>
          </p:cNvCxnSpPr>
          <p:nvPr/>
        </p:nvCxnSpPr>
        <p:spPr>
          <a:xfrm>
            <a:off x="2888034" y="4707801"/>
            <a:ext cx="1647093" cy="0"/>
          </a:xfrm>
          <a:prstGeom prst="straightConnector1">
            <a:avLst/>
          </a:prstGeom>
          <a:ln w="19050">
            <a:solidFill>
              <a:schemeClr val="tx1"/>
            </a:solidFill>
            <a:prstDash val="lgDash"/>
            <a:tailEnd type="triangle"/>
          </a:ln>
        </p:spPr>
        <p:style>
          <a:lnRef idx="1">
            <a:schemeClr val="accent4"/>
          </a:lnRef>
          <a:fillRef idx="0">
            <a:schemeClr val="accent4"/>
          </a:fillRef>
          <a:effectRef idx="0">
            <a:schemeClr val="accent4"/>
          </a:effectRef>
          <a:fontRef idx="minor">
            <a:schemeClr val="tx1"/>
          </a:fontRef>
        </p:style>
      </p:cxnSp>
      <p:grpSp>
        <p:nvGrpSpPr>
          <p:cNvPr id="7" name="Group 6">
            <a:extLst>
              <a:ext uri="{FF2B5EF4-FFF2-40B4-BE49-F238E27FC236}">
                <a16:creationId xmlns:a16="http://schemas.microsoft.com/office/drawing/2014/main" id="{351ACECF-4D41-4247-8AB2-C01FB9479926}"/>
              </a:ext>
            </a:extLst>
          </p:cNvPr>
          <p:cNvGrpSpPr/>
          <p:nvPr/>
        </p:nvGrpSpPr>
        <p:grpSpPr>
          <a:xfrm>
            <a:off x="1664158" y="3411503"/>
            <a:ext cx="1896740" cy="912986"/>
            <a:chOff x="1664158" y="3411503"/>
            <a:chExt cx="1896740" cy="912986"/>
          </a:xfrm>
        </p:grpSpPr>
        <p:sp>
          <p:nvSpPr>
            <p:cNvPr id="133" name="Rectangle: Rounded Corners 132">
              <a:extLst>
                <a:ext uri="{FF2B5EF4-FFF2-40B4-BE49-F238E27FC236}">
                  <a16:creationId xmlns:a16="http://schemas.microsoft.com/office/drawing/2014/main" id="{094B2965-682D-4508-931E-277DA85113D4}"/>
                </a:ext>
              </a:extLst>
            </p:cNvPr>
            <p:cNvSpPr/>
            <p:nvPr/>
          </p:nvSpPr>
          <p:spPr>
            <a:xfrm>
              <a:off x="1664158" y="3411503"/>
              <a:ext cx="1896740" cy="912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a:solidFill>
                    <a:schemeClr val="accent4"/>
                  </a:solidFill>
                  <a:cs typeface="Arial"/>
                </a:rPr>
                <a:t>Binary Classifier</a:t>
              </a:r>
            </a:p>
          </p:txBody>
        </p:sp>
        <p:sp>
          <p:nvSpPr>
            <p:cNvPr id="3" name="Rectangle: Folded Corner 2">
              <a:extLst>
                <a:ext uri="{FF2B5EF4-FFF2-40B4-BE49-F238E27FC236}">
                  <a16:creationId xmlns:a16="http://schemas.microsoft.com/office/drawing/2014/main" id="{AACD6CF8-4E10-47DC-B4AE-F50BB79D3A40}"/>
                </a:ext>
              </a:extLst>
            </p:cNvPr>
            <p:cNvSpPr/>
            <p:nvPr/>
          </p:nvSpPr>
          <p:spPr>
            <a:xfrm>
              <a:off x="1848620" y="3849388"/>
              <a:ext cx="720564" cy="356127"/>
            </a:xfrm>
            <a:prstGeom prst="foldedCorner">
              <a:avLst/>
            </a:prstGeom>
            <a:solidFill>
              <a:srgbClr val="FF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cs typeface="Arial"/>
                </a:rPr>
                <a:t>Toxic</a:t>
              </a:r>
            </a:p>
          </p:txBody>
        </p:sp>
        <p:sp>
          <p:nvSpPr>
            <p:cNvPr id="37" name="Rectangle: Folded Corner 36">
              <a:extLst>
                <a:ext uri="{FF2B5EF4-FFF2-40B4-BE49-F238E27FC236}">
                  <a16:creationId xmlns:a16="http://schemas.microsoft.com/office/drawing/2014/main" id="{D86F4BE4-2247-4DED-B9C7-F39C5489F3D0}"/>
                </a:ext>
              </a:extLst>
            </p:cNvPr>
            <p:cNvSpPr/>
            <p:nvPr/>
          </p:nvSpPr>
          <p:spPr>
            <a:xfrm>
              <a:off x="2655719" y="3852118"/>
              <a:ext cx="720564" cy="356127"/>
            </a:xfrm>
            <a:prstGeom prst="foldedCorner">
              <a:avLst/>
            </a:prstGeom>
            <a:solidFill>
              <a:srgbClr val="92D05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Clean</a:t>
              </a:r>
            </a:p>
          </p:txBody>
        </p:sp>
      </p:grpSp>
      <p:pic>
        <p:nvPicPr>
          <p:cNvPr id="12" name="Picture 11">
            <a:extLst>
              <a:ext uri="{FF2B5EF4-FFF2-40B4-BE49-F238E27FC236}">
                <a16:creationId xmlns:a16="http://schemas.microsoft.com/office/drawing/2014/main" id="{4FD0EBEA-5FB5-46D3-B710-81FB3325A6BA}"/>
              </a:ext>
            </a:extLst>
          </p:cNvPr>
          <p:cNvPicPr>
            <a:picLocks noChangeAspect="1"/>
          </p:cNvPicPr>
          <p:nvPr/>
        </p:nvPicPr>
        <p:blipFill>
          <a:blip r:embed="rId5"/>
          <a:stretch>
            <a:fillRect/>
          </a:stretch>
        </p:blipFill>
        <p:spPr>
          <a:xfrm>
            <a:off x="-2653" y="5029311"/>
            <a:ext cx="2258607" cy="1825610"/>
          </a:xfrm>
          <a:prstGeom prst="rect">
            <a:avLst/>
          </a:prstGeom>
        </p:spPr>
      </p:pic>
      <p:sp>
        <p:nvSpPr>
          <p:cNvPr id="138" name="Rectangle: Rounded Corners 137">
            <a:extLst>
              <a:ext uri="{FF2B5EF4-FFF2-40B4-BE49-F238E27FC236}">
                <a16:creationId xmlns:a16="http://schemas.microsoft.com/office/drawing/2014/main" id="{DA0431F5-6E3B-4CDD-A7D4-736266C45834}"/>
              </a:ext>
            </a:extLst>
          </p:cNvPr>
          <p:cNvSpPr/>
          <p:nvPr/>
        </p:nvSpPr>
        <p:spPr>
          <a:xfrm>
            <a:off x="899508" y="5029310"/>
            <a:ext cx="3556447" cy="17122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a:solidFill>
                  <a:schemeClr val="accent4"/>
                </a:solidFill>
                <a:cs typeface="Arial"/>
              </a:rPr>
              <a:t>Multi-label Classifier</a:t>
            </a:r>
          </a:p>
        </p:txBody>
      </p:sp>
      <p:sp>
        <p:nvSpPr>
          <p:cNvPr id="28" name="TextBox 27">
            <a:extLst>
              <a:ext uri="{FF2B5EF4-FFF2-40B4-BE49-F238E27FC236}">
                <a16:creationId xmlns:a16="http://schemas.microsoft.com/office/drawing/2014/main" id="{DF11FD4A-DADA-40AA-A276-F2739C2C1221}"/>
              </a:ext>
            </a:extLst>
          </p:cNvPr>
          <p:cNvSpPr txBox="1"/>
          <p:nvPr/>
        </p:nvSpPr>
        <p:spPr>
          <a:xfrm>
            <a:off x="27914" y="5553879"/>
            <a:ext cx="774571" cy="646331"/>
          </a:xfrm>
          <a:prstGeom prst="rect">
            <a:avLst/>
          </a:prstGeom>
          <a:noFill/>
        </p:spPr>
        <p:txBody>
          <a:bodyPr wrap="none" rtlCol="0">
            <a:spAutoFit/>
          </a:bodyPr>
          <a:lstStyle/>
          <a:p>
            <a:pPr algn="ctr"/>
            <a:r>
              <a:rPr lang="en-US" b="1">
                <a:solidFill>
                  <a:srgbClr val="4373C4"/>
                </a:solidFill>
              </a:rPr>
              <a:t>2nd </a:t>
            </a:r>
          </a:p>
          <a:p>
            <a:pPr algn="ctr"/>
            <a:r>
              <a:rPr lang="en-US" b="1">
                <a:solidFill>
                  <a:srgbClr val="4373C4"/>
                </a:solidFill>
              </a:rPr>
              <a:t>Level</a:t>
            </a:r>
          </a:p>
        </p:txBody>
      </p:sp>
      <p:sp>
        <p:nvSpPr>
          <p:cNvPr id="38" name="Rectangle: Folded Corner 37">
            <a:extLst>
              <a:ext uri="{FF2B5EF4-FFF2-40B4-BE49-F238E27FC236}">
                <a16:creationId xmlns:a16="http://schemas.microsoft.com/office/drawing/2014/main" id="{7E345C07-5C35-4F22-979E-18D4F50D3089}"/>
              </a:ext>
            </a:extLst>
          </p:cNvPr>
          <p:cNvSpPr/>
          <p:nvPr/>
        </p:nvSpPr>
        <p:spPr>
          <a:xfrm>
            <a:off x="1037352" y="5544726"/>
            <a:ext cx="933525"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Severe Toxic</a:t>
            </a:r>
          </a:p>
        </p:txBody>
      </p:sp>
      <p:sp>
        <p:nvSpPr>
          <p:cNvPr id="39" name="Rectangle: Folded Corner 38">
            <a:extLst>
              <a:ext uri="{FF2B5EF4-FFF2-40B4-BE49-F238E27FC236}">
                <a16:creationId xmlns:a16="http://schemas.microsoft.com/office/drawing/2014/main" id="{82CF9953-3980-473B-BA77-B3FBEDA6B793}"/>
              </a:ext>
            </a:extLst>
          </p:cNvPr>
          <p:cNvSpPr/>
          <p:nvPr/>
        </p:nvSpPr>
        <p:spPr>
          <a:xfrm>
            <a:off x="2108721" y="5544726"/>
            <a:ext cx="933525"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Threat</a:t>
            </a:r>
          </a:p>
        </p:txBody>
      </p:sp>
      <p:sp>
        <p:nvSpPr>
          <p:cNvPr id="40" name="Rectangle: Folded Corner 39">
            <a:extLst>
              <a:ext uri="{FF2B5EF4-FFF2-40B4-BE49-F238E27FC236}">
                <a16:creationId xmlns:a16="http://schemas.microsoft.com/office/drawing/2014/main" id="{46BD2579-B5A5-493A-9B20-328CFE69D0CA}"/>
              </a:ext>
            </a:extLst>
          </p:cNvPr>
          <p:cNvSpPr/>
          <p:nvPr/>
        </p:nvSpPr>
        <p:spPr>
          <a:xfrm>
            <a:off x="3198739" y="5553777"/>
            <a:ext cx="1100722"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Obscene</a:t>
            </a:r>
          </a:p>
        </p:txBody>
      </p:sp>
      <p:sp>
        <p:nvSpPr>
          <p:cNvPr id="41" name="Rectangle: Folded Corner 40">
            <a:extLst>
              <a:ext uri="{FF2B5EF4-FFF2-40B4-BE49-F238E27FC236}">
                <a16:creationId xmlns:a16="http://schemas.microsoft.com/office/drawing/2014/main" id="{0144ED66-4516-4093-A302-C5BE7D26F3BC}"/>
              </a:ext>
            </a:extLst>
          </p:cNvPr>
          <p:cNvSpPr/>
          <p:nvPr/>
        </p:nvSpPr>
        <p:spPr>
          <a:xfrm>
            <a:off x="1400053" y="6142356"/>
            <a:ext cx="1100722"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Insult</a:t>
            </a:r>
          </a:p>
        </p:txBody>
      </p:sp>
      <p:sp>
        <p:nvSpPr>
          <p:cNvPr id="42" name="Rectangle: Folded Corner 41">
            <a:extLst>
              <a:ext uri="{FF2B5EF4-FFF2-40B4-BE49-F238E27FC236}">
                <a16:creationId xmlns:a16="http://schemas.microsoft.com/office/drawing/2014/main" id="{C0452C13-9EC6-48E8-BB74-5CF02CB341E4}"/>
              </a:ext>
            </a:extLst>
          </p:cNvPr>
          <p:cNvSpPr/>
          <p:nvPr/>
        </p:nvSpPr>
        <p:spPr>
          <a:xfrm>
            <a:off x="2781077" y="6142356"/>
            <a:ext cx="1100722"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Identity-Hate</a:t>
            </a:r>
          </a:p>
        </p:txBody>
      </p:sp>
    </p:spTree>
    <p:extLst>
      <p:ext uri="{BB962C8B-B14F-4D97-AF65-F5344CB8AC3E}">
        <p14:creationId xmlns:p14="http://schemas.microsoft.com/office/powerpoint/2010/main" val="1379848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ea typeface="+mj-lt"/>
                <a:cs typeface="+mj-lt"/>
              </a:rPr>
              <a:t>Revised Approach: </a:t>
            </a:r>
            <a:r>
              <a:rPr lang="en-US" b="1" kern="0">
                <a:cs typeface="Arial"/>
              </a:rPr>
              <a:t>Flow Chart</a:t>
            </a:r>
            <a:endParaRPr lang="en-US">
              <a:cs typeface="Arial"/>
            </a:endParaRPr>
          </a:p>
        </p:txBody>
      </p:sp>
      <p:sp>
        <p:nvSpPr>
          <p:cNvPr id="14" name="Rectangle: Rounded Corners 13">
            <a:extLst>
              <a:ext uri="{FF2B5EF4-FFF2-40B4-BE49-F238E27FC236}">
                <a16:creationId xmlns:a16="http://schemas.microsoft.com/office/drawing/2014/main" id="{77AF6C06-86E2-4AD3-AA84-43A90C0CD835}"/>
              </a:ext>
            </a:extLst>
          </p:cNvPr>
          <p:cNvSpPr/>
          <p:nvPr/>
        </p:nvSpPr>
        <p:spPr>
          <a:xfrm>
            <a:off x="1618113" y="1245688"/>
            <a:ext cx="1896740" cy="416812"/>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a:solidFill>
                  <a:schemeClr val="accent4"/>
                </a:solidFill>
                <a:cs typeface="Arial"/>
              </a:rPr>
              <a:t>Down Sampling</a:t>
            </a:r>
          </a:p>
        </p:txBody>
      </p:sp>
      <p:sp>
        <p:nvSpPr>
          <p:cNvPr id="19" name="Rectangle: Rounded Corners 18">
            <a:extLst>
              <a:ext uri="{FF2B5EF4-FFF2-40B4-BE49-F238E27FC236}">
                <a16:creationId xmlns:a16="http://schemas.microsoft.com/office/drawing/2014/main" id="{DF795657-79BC-44D0-9E99-77F352891CFD}"/>
              </a:ext>
            </a:extLst>
          </p:cNvPr>
          <p:cNvSpPr/>
          <p:nvPr/>
        </p:nvSpPr>
        <p:spPr>
          <a:xfrm>
            <a:off x="1643712" y="2188482"/>
            <a:ext cx="1896740" cy="675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dirty="0">
                <a:solidFill>
                  <a:schemeClr val="accent4"/>
                </a:solidFill>
                <a:cs typeface="Arial"/>
              </a:rPr>
              <a:t>Feature Engineering</a:t>
            </a:r>
            <a:endParaRPr lang="en-US" b="1" dirty="0"/>
          </a:p>
        </p:txBody>
      </p:sp>
      <p:sp>
        <p:nvSpPr>
          <p:cNvPr id="24" name="Arrow: Right 23">
            <a:extLst>
              <a:ext uri="{FF2B5EF4-FFF2-40B4-BE49-F238E27FC236}">
                <a16:creationId xmlns:a16="http://schemas.microsoft.com/office/drawing/2014/main" id="{16164B8D-2F5D-436B-B013-2CCFF1538641}"/>
              </a:ext>
            </a:extLst>
          </p:cNvPr>
          <p:cNvSpPr/>
          <p:nvPr/>
        </p:nvSpPr>
        <p:spPr>
          <a:xfrm rot="5400000">
            <a:off x="2366428" y="1750732"/>
            <a:ext cx="400109" cy="34878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5" name="Arrow: Right 24">
            <a:extLst>
              <a:ext uri="{FF2B5EF4-FFF2-40B4-BE49-F238E27FC236}">
                <a16:creationId xmlns:a16="http://schemas.microsoft.com/office/drawing/2014/main" id="{6A4D85F8-49D7-405C-BC7E-58736569078F}"/>
              </a:ext>
            </a:extLst>
          </p:cNvPr>
          <p:cNvSpPr/>
          <p:nvPr/>
        </p:nvSpPr>
        <p:spPr>
          <a:xfrm rot="5400000">
            <a:off x="2366428" y="2970698"/>
            <a:ext cx="400109" cy="348780"/>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351ACECF-4D41-4247-8AB2-C01FB9479926}"/>
              </a:ext>
            </a:extLst>
          </p:cNvPr>
          <p:cNvGrpSpPr/>
          <p:nvPr/>
        </p:nvGrpSpPr>
        <p:grpSpPr>
          <a:xfrm>
            <a:off x="1664158" y="3411503"/>
            <a:ext cx="1896740" cy="912986"/>
            <a:chOff x="1664158" y="3411503"/>
            <a:chExt cx="1896740" cy="912986"/>
          </a:xfrm>
        </p:grpSpPr>
        <p:sp>
          <p:nvSpPr>
            <p:cNvPr id="133" name="Rectangle: Rounded Corners 132">
              <a:extLst>
                <a:ext uri="{FF2B5EF4-FFF2-40B4-BE49-F238E27FC236}">
                  <a16:creationId xmlns:a16="http://schemas.microsoft.com/office/drawing/2014/main" id="{094B2965-682D-4508-931E-277DA85113D4}"/>
                </a:ext>
              </a:extLst>
            </p:cNvPr>
            <p:cNvSpPr/>
            <p:nvPr/>
          </p:nvSpPr>
          <p:spPr>
            <a:xfrm>
              <a:off x="1664158" y="3411503"/>
              <a:ext cx="1896740" cy="912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a:solidFill>
                    <a:schemeClr val="accent4"/>
                  </a:solidFill>
                  <a:cs typeface="Arial"/>
                </a:rPr>
                <a:t>Binary Classifier</a:t>
              </a:r>
            </a:p>
          </p:txBody>
        </p:sp>
        <p:sp>
          <p:nvSpPr>
            <p:cNvPr id="3" name="Rectangle: Folded Corner 2">
              <a:extLst>
                <a:ext uri="{FF2B5EF4-FFF2-40B4-BE49-F238E27FC236}">
                  <a16:creationId xmlns:a16="http://schemas.microsoft.com/office/drawing/2014/main" id="{AACD6CF8-4E10-47DC-B4AE-F50BB79D3A40}"/>
                </a:ext>
              </a:extLst>
            </p:cNvPr>
            <p:cNvSpPr/>
            <p:nvPr/>
          </p:nvSpPr>
          <p:spPr>
            <a:xfrm>
              <a:off x="1848620" y="3849388"/>
              <a:ext cx="720564" cy="356127"/>
            </a:xfrm>
            <a:prstGeom prst="foldedCorner">
              <a:avLst/>
            </a:prstGeom>
            <a:solidFill>
              <a:srgbClr val="FF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bg1"/>
                  </a:solidFill>
                  <a:cs typeface="Arial"/>
                </a:rPr>
                <a:t>Toxic</a:t>
              </a:r>
            </a:p>
          </p:txBody>
        </p:sp>
        <p:sp>
          <p:nvSpPr>
            <p:cNvPr id="37" name="Rectangle: Folded Corner 36">
              <a:extLst>
                <a:ext uri="{FF2B5EF4-FFF2-40B4-BE49-F238E27FC236}">
                  <a16:creationId xmlns:a16="http://schemas.microsoft.com/office/drawing/2014/main" id="{D86F4BE4-2247-4DED-B9C7-F39C5489F3D0}"/>
                </a:ext>
              </a:extLst>
            </p:cNvPr>
            <p:cNvSpPr/>
            <p:nvPr/>
          </p:nvSpPr>
          <p:spPr>
            <a:xfrm>
              <a:off x="2655719" y="3852118"/>
              <a:ext cx="720564" cy="356127"/>
            </a:xfrm>
            <a:prstGeom prst="foldedCorner">
              <a:avLst/>
            </a:prstGeom>
            <a:solidFill>
              <a:srgbClr val="92D05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Clean</a:t>
              </a:r>
            </a:p>
          </p:txBody>
        </p:sp>
      </p:grpSp>
      <p:pic>
        <p:nvPicPr>
          <p:cNvPr id="12" name="Picture 11">
            <a:extLst>
              <a:ext uri="{FF2B5EF4-FFF2-40B4-BE49-F238E27FC236}">
                <a16:creationId xmlns:a16="http://schemas.microsoft.com/office/drawing/2014/main" id="{4FD0EBEA-5FB5-46D3-B710-81FB3325A6BA}"/>
              </a:ext>
            </a:extLst>
          </p:cNvPr>
          <p:cNvPicPr>
            <a:picLocks noChangeAspect="1"/>
          </p:cNvPicPr>
          <p:nvPr/>
        </p:nvPicPr>
        <p:blipFill>
          <a:blip r:embed="rId3"/>
          <a:stretch>
            <a:fillRect/>
          </a:stretch>
        </p:blipFill>
        <p:spPr>
          <a:xfrm>
            <a:off x="-2653" y="5029311"/>
            <a:ext cx="2258607" cy="1825610"/>
          </a:xfrm>
          <a:prstGeom prst="rect">
            <a:avLst/>
          </a:prstGeom>
        </p:spPr>
      </p:pic>
      <p:sp>
        <p:nvSpPr>
          <p:cNvPr id="138" name="Rectangle: Rounded Corners 137">
            <a:extLst>
              <a:ext uri="{FF2B5EF4-FFF2-40B4-BE49-F238E27FC236}">
                <a16:creationId xmlns:a16="http://schemas.microsoft.com/office/drawing/2014/main" id="{DA0431F5-6E3B-4CDD-A7D4-736266C45834}"/>
              </a:ext>
            </a:extLst>
          </p:cNvPr>
          <p:cNvSpPr/>
          <p:nvPr/>
        </p:nvSpPr>
        <p:spPr>
          <a:xfrm>
            <a:off x="899508" y="5029310"/>
            <a:ext cx="3556447" cy="17122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b="1">
                <a:solidFill>
                  <a:schemeClr val="accent4"/>
                </a:solidFill>
                <a:cs typeface="Arial"/>
              </a:rPr>
              <a:t>Multi-label Classifier</a:t>
            </a:r>
          </a:p>
        </p:txBody>
      </p:sp>
      <p:sp>
        <p:nvSpPr>
          <p:cNvPr id="38" name="Rectangle: Folded Corner 37">
            <a:extLst>
              <a:ext uri="{FF2B5EF4-FFF2-40B4-BE49-F238E27FC236}">
                <a16:creationId xmlns:a16="http://schemas.microsoft.com/office/drawing/2014/main" id="{7E345C07-5C35-4F22-979E-18D4F50D3089}"/>
              </a:ext>
            </a:extLst>
          </p:cNvPr>
          <p:cNvSpPr/>
          <p:nvPr/>
        </p:nvSpPr>
        <p:spPr>
          <a:xfrm>
            <a:off x="1037352" y="5544726"/>
            <a:ext cx="933525"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Severe Toxic</a:t>
            </a:r>
          </a:p>
        </p:txBody>
      </p:sp>
      <p:sp>
        <p:nvSpPr>
          <p:cNvPr id="39" name="Rectangle: Folded Corner 38">
            <a:extLst>
              <a:ext uri="{FF2B5EF4-FFF2-40B4-BE49-F238E27FC236}">
                <a16:creationId xmlns:a16="http://schemas.microsoft.com/office/drawing/2014/main" id="{82CF9953-3980-473B-BA77-B3FBEDA6B793}"/>
              </a:ext>
            </a:extLst>
          </p:cNvPr>
          <p:cNvSpPr/>
          <p:nvPr/>
        </p:nvSpPr>
        <p:spPr>
          <a:xfrm>
            <a:off x="2108721" y="5544726"/>
            <a:ext cx="933525"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Threat</a:t>
            </a:r>
          </a:p>
        </p:txBody>
      </p:sp>
      <p:sp>
        <p:nvSpPr>
          <p:cNvPr id="40" name="Rectangle: Folded Corner 39">
            <a:extLst>
              <a:ext uri="{FF2B5EF4-FFF2-40B4-BE49-F238E27FC236}">
                <a16:creationId xmlns:a16="http://schemas.microsoft.com/office/drawing/2014/main" id="{46BD2579-B5A5-493A-9B20-328CFE69D0CA}"/>
              </a:ext>
            </a:extLst>
          </p:cNvPr>
          <p:cNvSpPr/>
          <p:nvPr/>
        </p:nvSpPr>
        <p:spPr>
          <a:xfrm>
            <a:off x="3198739" y="5553777"/>
            <a:ext cx="1100722"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Obscene</a:t>
            </a:r>
          </a:p>
        </p:txBody>
      </p:sp>
      <p:sp>
        <p:nvSpPr>
          <p:cNvPr id="41" name="Rectangle: Folded Corner 40">
            <a:extLst>
              <a:ext uri="{FF2B5EF4-FFF2-40B4-BE49-F238E27FC236}">
                <a16:creationId xmlns:a16="http://schemas.microsoft.com/office/drawing/2014/main" id="{0144ED66-4516-4093-A302-C5BE7D26F3BC}"/>
              </a:ext>
            </a:extLst>
          </p:cNvPr>
          <p:cNvSpPr/>
          <p:nvPr/>
        </p:nvSpPr>
        <p:spPr>
          <a:xfrm>
            <a:off x="1400053" y="6142356"/>
            <a:ext cx="1100722"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Insult</a:t>
            </a:r>
          </a:p>
        </p:txBody>
      </p:sp>
      <p:sp>
        <p:nvSpPr>
          <p:cNvPr id="42" name="Rectangle: Folded Corner 41">
            <a:extLst>
              <a:ext uri="{FF2B5EF4-FFF2-40B4-BE49-F238E27FC236}">
                <a16:creationId xmlns:a16="http://schemas.microsoft.com/office/drawing/2014/main" id="{C0452C13-9EC6-48E8-BB74-5CF02CB341E4}"/>
              </a:ext>
            </a:extLst>
          </p:cNvPr>
          <p:cNvSpPr/>
          <p:nvPr/>
        </p:nvSpPr>
        <p:spPr>
          <a:xfrm>
            <a:off x="2781077" y="6142356"/>
            <a:ext cx="1100722"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Identity-Hate</a:t>
            </a:r>
          </a:p>
        </p:txBody>
      </p:sp>
      <p:sp>
        <p:nvSpPr>
          <p:cNvPr id="26" name="Rectangle: Rounded Corners 25">
            <a:extLst>
              <a:ext uri="{FF2B5EF4-FFF2-40B4-BE49-F238E27FC236}">
                <a16:creationId xmlns:a16="http://schemas.microsoft.com/office/drawing/2014/main" id="{597C92E7-0438-4AE7-B30C-3CB9747D95D7}"/>
              </a:ext>
            </a:extLst>
          </p:cNvPr>
          <p:cNvSpPr/>
          <p:nvPr/>
        </p:nvSpPr>
        <p:spPr>
          <a:xfrm>
            <a:off x="4975006" y="3382628"/>
            <a:ext cx="2208144" cy="1118231"/>
          </a:xfrm>
          <a:prstGeom prst="roundRect">
            <a:avLst/>
          </a:prstGeom>
          <a:gradFill flip="none" rotWithShape="1">
            <a:gsLst>
              <a:gs pos="0">
                <a:srgbClr val="5B9ACF">
                  <a:tint val="66000"/>
                  <a:satMod val="160000"/>
                </a:srgbClr>
              </a:gs>
              <a:gs pos="50000">
                <a:srgbClr val="5B9ACF">
                  <a:tint val="44500"/>
                  <a:satMod val="160000"/>
                </a:srgbClr>
              </a:gs>
              <a:gs pos="100000">
                <a:srgbClr val="5B9ACF">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a:solidFill>
                  <a:schemeClr val="accent4"/>
                </a:solidFill>
                <a:cs typeface="Arial"/>
              </a:rPr>
              <a:t>Accuracy</a:t>
            </a:r>
          </a:p>
          <a:p>
            <a:pPr algn="ctr"/>
            <a:r>
              <a:rPr lang="en-US" sz="1600">
                <a:solidFill>
                  <a:schemeClr val="accent4"/>
                </a:solidFill>
                <a:cs typeface="Arial"/>
              </a:rPr>
              <a:t>Precision</a:t>
            </a:r>
          </a:p>
          <a:p>
            <a:pPr algn="ctr"/>
            <a:r>
              <a:rPr lang="en-US" sz="1600">
                <a:solidFill>
                  <a:schemeClr val="accent4"/>
                </a:solidFill>
                <a:cs typeface="Arial"/>
              </a:rPr>
              <a:t>Recall</a:t>
            </a:r>
          </a:p>
          <a:p>
            <a:pPr algn="ctr"/>
            <a:r>
              <a:rPr lang="en-US" sz="1600">
                <a:solidFill>
                  <a:schemeClr val="accent4"/>
                </a:solidFill>
                <a:cs typeface="Arial"/>
              </a:rPr>
              <a:t>F1-score</a:t>
            </a:r>
          </a:p>
        </p:txBody>
      </p:sp>
      <p:sp>
        <p:nvSpPr>
          <p:cNvPr id="29" name="Rectangle: Rounded Corners 28">
            <a:extLst>
              <a:ext uri="{FF2B5EF4-FFF2-40B4-BE49-F238E27FC236}">
                <a16:creationId xmlns:a16="http://schemas.microsoft.com/office/drawing/2014/main" id="{A7AF2FD5-A2D3-437A-A0F0-B81E15E0C678}"/>
              </a:ext>
            </a:extLst>
          </p:cNvPr>
          <p:cNvSpPr/>
          <p:nvPr/>
        </p:nvSpPr>
        <p:spPr>
          <a:xfrm>
            <a:off x="4975006" y="5074698"/>
            <a:ext cx="2208145" cy="1118231"/>
          </a:xfrm>
          <a:prstGeom prst="roundRect">
            <a:avLst/>
          </a:prstGeom>
          <a:gradFill flip="none" rotWithShape="1">
            <a:gsLst>
              <a:gs pos="0">
                <a:srgbClr val="5B9ACF">
                  <a:tint val="66000"/>
                  <a:satMod val="160000"/>
                </a:srgbClr>
              </a:gs>
              <a:gs pos="50000">
                <a:srgbClr val="5B9ACF">
                  <a:tint val="44500"/>
                  <a:satMod val="160000"/>
                </a:srgbClr>
              </a:gs>
              <a:gs pos="100000">
                <a:srgbClr val="5B9ACF">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a:solidFill>
                  <a:schemeClr val="accent4"/>
                </a:solidFill>
                <a:cs typeface="Arial"/>
              </a:rPr>
              <a:t>Average Accuracy</a:t>
            </a:r>
          </a:p>
          <a:p>
            <a:pPr algn="ctr"/>
            <a:r>
              <a:rPr lang="en-US" sz="1600">
                <a:solidFill>
                  <a:schemeClr val="accent4"/>
                </a:solidFill>
                <a:cs typeface="Arial"/>
              </a:rPr>
              <a:t>Micro - Precision</a:t>
            </a:r>
          </a:p>
          <a:p>
            <a:pPr algn="ctr"/>
            <a:r>
              <a:rPr lang="en-US" sz="1600">
                <a:solidFill>
                  <a:schemeClr val="accent4"/>
                </a:solidFill>
                <a:cs typeface="Arial"/>
              </a:rPr>
              <a:t>Micro - Recall</a:t>
            </a:r>
          </a:p>
          <a:p>
            <a:pPr algn="ctr"/>
            <a:r>
              <a:rPr lang="en-US" sz="1600">
                <a:solidFill>
                  <a:schemeClr val="accent4"/>
                </a:solidFill>
                <a:cs typeface="Arial"/>
              </a:rPr>
              <a:t>Micro - F1-score</a:t>
            </a:r>
          </a:p>
        </p:txBody>
      </p:sp>
      <p:sp>
        <p:nvSpPr>
          <p:cNvPr id="30" name="Rectangle: Rounded Corners 29">
            <a:extLst>
              <a:ext uri="{FF2B5EF4-FFF2-40B4-BE49-F238E27FC236}">
                <a16:creationId xmlns:a16="http://schemas.microsoft.com/office/drawing/2014/main" id="{2CCF0307-5FF1-4245-B952-89C78C03AECF}"/>
              </a:ext>
            </a:extLst>
          </p:cNvPr>
          <p:cNvSpPr/>
          <p:nvPr/>
        </p:nvSpPr>
        <p:spPr>
          <a:xfrm>
            <a:off x="7742603" y="4441027"/>
            <a:ext cx="1181187" cy="608161"/>
          </a:xfrm>
          <a:prstGeom prst="roundRect">
            <a:avLst/>
          </a:prstGeom>
          <a:gradFill flip="none" rotWithShape="1">
            <a:gsLst>
              <a:gs pos="0">
                <a:srgbClr val="5B9ACF">
                  <a:tint val="66000"/>
                  <a:satMod val="160000"/>
                </a:srgbClr>
              </a:gs>
              <a:gs pos="50000">
                <a:srgbClr val="5B9ACF">
                  <a:tint val="44500"/>
                  <a:satMod val="160000"/>
                </a:srgbClr>
              </a:gs>
              <a:gs pos="100000">
                <a:srgbClr val="5B9ACF">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a:solidFill>
                  <a:schemeClr val="accent4"/>
                </a:solidFill>
                <a:cs typeface="Arial"/>
              </a:rPr>
              <a:t>Overall </a:t>
            </a:r>
          </a:p>
          <a:p>
            <a:pPr algn="ctr"/>
            <a:r>
              <a:rPr lang="en-US" sz="1600">
                <a:solidFill>
                  <a:schemeClr val="accent4"/>
                </a:solidFill>
                <a:cs typeface="Arial"/>
              </a:rPr>
              <a:t>Accuracy</a:t>
            </a:r>
          </a:p>
        </p:txBody>
      </p:sp>
      <p:sp>
        <p:nvSpPr>
          <p:cNvPr id="33" name="Right Brace 32">
            <a:extLst>
              <a:ext uri="{FF2B5EF4-FFF2-40B4-BE49-F238E27FC236}">
                <a16:creationId xmlns:a16="http://schemas.microsoft.com/office/drawing/2014/main" id="{0E244034-5315-40FE-9CF2-E1A5F2D73675}"/>
              </a:ext>
            </a:extLst>
          </p:cNvPr>
          <p:cNvSpPr/>
          <p:nvPr/>
        </p:nvSpPr>
        <p:spPr>
          <a:xfrm>
            <a:off x="7270956" y="3382628"/>
            <a:ext cx="328008" cy="281030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F233ADCE-E84F-4C6D-A9C8-ED11FC71AC73}"/>
              </a:ext>
            </a:extLst>
          </p:cNvPr>
          <p:cNvCxnSpPr>
            <a:cxnSpLocks/>
          </p:cNvCxnSpPr>
          <p:nvPr/>
        </p:nvCxnSpPr>
        <p:spPr>
          <a:xfrm>
            <a:off x="3689461" y="3895206"/>
            <a:ext cx="1167090" cy="0"/>
          </a:xfrm>
          <a:prstGeom prst="straightConnector1">
            <a:avLst/>
          </a:prstGeom>
          <a:ln w="19050">
            <a:solidFill>
              <a:schemeClr val="accent2"/>
            </a:solidFill>
            <a:prstDash val="lgDash"/>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C78D93D4-5732-4023-8641-0D98EC452AA2}"/>
              </a:ext>
            </a:extLst>
          </p:cNvPr>
          <p:cNvCxnSpPr>
            <a:cxnSpLocks/>
          </p:cNvCxnSpPr>
          <p:nvPr/>
        </p:nvCxnSpPr>
        <p:spPr>
          <a:xfrm>
            <a:off x="4490791" y="5633057"/>
            <a:ext cx="365760" cy="0"/>
          </a:xfrm>
          <a:prstGeom prst="straightConnector1">
            <a:avLst/>
          </a:prstGeom>
          <a:ln w="19050">
            <a:solidFill>
              <a:schemeClr val="accent2"/>
            </a:solidFill>
            <a:prstDash val="lgDash"/>
            <a:tailEnd type="triangle"/>
          </a:ln>
        </p:spPr>
        <p:style>
          <a:lnRef idx="1">
            <a:schemeClr val="accent4"/>
          </a:lnRef>
          <a:fillRef idx="0">
            <a:schemeClr val="accent4"/>
          </a:fillRef>
          <a:effectRef idx="0">
            <a:schemeClr val="accent4"/>
          </a:effectRef>
          <a:fontRef idx="minor">
            <a:schemeClr val="tx1"/>
          </a:fontRef>
        </p:style>
      </p:cxnSp>
      <p:sp>
        <p:nvSpPr>
          <p:cNvPr id="43" name="TextBox 42">
            <a:extLst>
              <a:ext uri="{FF2B5EF4-FFF2-40B4-BE49-F238E27FC236}">
                <a16:creationId xmlns:a16="http://schemas.microsoft.com/office/drawing/2014/main" id="{2D4F9886-B337-4442-A742-47AFAD77E599}"/>
              </a:ext>
            </a:extLst>
          </p:cNvPr>
          <p:cNvSpPr txBox="1"/>
          <p:nvPr/>
        </p:nvSpPr>
        <p:spPr>
          <a:xfrm>
            <a:off x="796896" y="3526222"/>
            <a:ext cx="774571" cy="646331"/>
          </a:xfrm>
          <a:prstGeom prst="rect">
            <a:avLst/>
          </a:prstGeom>
          <a:noFill/>
        </p:spPr>
        <p:txBody>
          <a:bodyPr wrap="none" rtlCol="0">
            <a:spAutoFit/>
          </a:bodyPr>
          <a:lstStyle/>
          <a:p>
            <a:pPr algn="ctr"/>
            <a:r>
              <a:rPr lang="en-US" b="1">
                <a:solidFill>
                  <a:srgbClr val="4373C4"/>
                </a:solidFill>
              </a:rPr>
              <a:t>1</a:t>
            </a:r>
            <a:r>
              <a:rPr lang="en-US" b="1" baseline="30000">
                <a:solidFill>
                  <a:srgbClr val="4373C4"/>
                </a:solidFill>
              </a:rPr>
              <a:t>st</a:t>
            </a:r>
            <a:r>
              <a:rPr lang="en-US" b="1">
                <a:solidFill>
                  <a:srgbClr val="4373C4"/>
                </a:solidFill>
              </a:rPr>
              <a:t> </a:t>
            </a:r>
          </a:p>
          <a:p>
            <a:pPr algn="ctr"/>
            <a:r>
              <a:rPr lang="en-US" b="1">
                <a:solidFill>
                  <a:srgbClr val="4373C4"/>
                </a:solidFill>
              </a:rPr>
              <a:t>Level</a:t>
            </a:r>
          </a:p>
        </p:txBody>
      </p:sp>
      <p:sp>
        <p:nvSpPr>
          <p:cNvPr id="44" name="TextBox 43">
            <a:extLst>
              <a:ext uri="{FF2B5EF4-FFF2-40B4-BE49-F238E27FC236}">
                <a16:creationId xmlns:a16="http://schemas.microsoft.com/office/drawing/2014/main" id="{D09F9067-F6BD-406F-B6AB-211A98EB3D5F}"/>
              </a:ext>
            </a:extLst>
          </p:cNvPr>
          <p:cNvSpPr txBox="1"/>
          <p:nvPr/>
        </p:nvSpPr>
        <p:spPr>
          <a:xfrm>
            <a:off x="27914" y="5553879"/>
            <a:ext cx="774571" cy="646331"/>
          </a:xfrm>
          <a:prstGeom prst="rect">
            <a:avLst/>
          </a:prstGeom>
          <a:noFill/>
        </p:spPr>
        <p:txBody>
          <a:bodyPr wrap="none" rtlCol="0">
            <a:spAutoFit/>
          </a:bodyPr>
          <a:lstStyle/>
          <a:p>
            <a:pPr algn="ctr"/>
            <a:r>
              <a:rPr lang="en-US" b="1">
                <a:solidFill>
                  <a:srgbClr val="4373C4"/>
                </a:solidFill>
              </a:rPr>
              <a:t>2nd </a:t>
            </a:r>
          </a:p>
          <a:p>
            <a:pPr algn="ctr"/>
            <a:r>
              <a:rPr lang="en-US" b="1">
                <a:solidFill>
                  <a:srgbClr val="4373C4"/>
                </a:solidFill>
              </a:rPr>
              <a:t>Level</a:t>
            </a:r>
          </a:p>
        </p:txBody>
      </p:sp>
      <p:pic>
        <p:nvPicPr>
          <p:cNvPr id="47" name="Graphic 46" descr="Filter">
            <a:extLst>
              <a:ext uri="{FF2B5EF4-FFF2-40B4-BE49-F238E27FC236}">
                <a16:creationId xmlns:a16="http://schemas.microsoft.com/office/drawing/2014/main" id="{D61F1941-F218-46B2-9522-70A0E2B0CB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25734" y="4268790"/>
            <a:ext cx="1007085" cy="822960"/>
          </a:xfrm>
          <a:prstGeom prst="rect">
            <a:avLst/>
          </a:prstGeom>
        </p:spPr>
      </p:pic>
      <p:sp>
        <p:nvSpPr>
          <p:cNvPr id="31" name="TextBox 30">
            <a:extLst>
              <a:ext uri="{FF2B5EF4-FFF2-40B4-BE49-F238E27FC236}">
                <a16:creationId xmlns:a16="http://schemas.microsoft.com/office/drawing/2014/main" id="{4612FDCD-CD62-4BA7-8BF0-B830145404C6}"/>
              </a:ext>
            </a:extLst>
          </p:cNvPr>
          <p:cNvSpPr txBox="1"/>
          <p:nvPr/>
        </p:nvSpPr>
        <p:spPr>
          <a:xfrm>
            <a:off x="338422" y="725902"/>
            <a:ext cx="3977499" cy="400110"/>
          </a:xfrm>
          <a:prstGeom prst="rect">
            <a:avLst/>
          </a:prstGeom>
          <a:noFill/>
        </p:spPr>
        <p:txBody>
          <a:bodyPr wrap="none" rtlCol="0" anchor="t">
            <a:spAutoFit/>
          </a:bodyPr>
          <a:lstStyle/>
          <a:p>
            <a:r>
              <a:rPr lang="en-US" sz="2000" b="1" dirty="0">
                <a:latin typeface="Arial"/>
                <a:cs typeface="Arial"/>
              </a:rPr>
              <a:t>2-level Classification Approach</a:t>
            </a:r>
            <a:endParaRPr lang="en-US" sz="2000" dirty="0">
              <a:latin typeface="Arial"/>
              <a:cs typeface="Arial"/>
            </a:endParaRPr>
          </a:p>
        </p:txBody>
      </p:sp>
    </p:spTree>
    <p:extLst>
      <p:ext uri="{BB962C8B-B14F-4D97-AF65-F5344CB8AC3E}">
        <p14:creationId xmlns:p14="http://schemas.microsoft.com/office/powerpoint/2010/main" val="1556445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653F4-438C-4CAF-A33C-FF39D4A8307B}"/>
              </a:ext>
            </a:extLst>
          </p:cNvPr>
          <p:cNvSpPr>
            <a:spLocks noGrp="1"/>
          </p:cNvSpPr>
          <p:nvPr>
            <p:ph idx="1"/>
          </p:nvPr>
        </p:nvSpPr>
        <p:spPr>
          <a:xfrm>
            <a:off x="2158432" y="2893493"/>
            <a:ext cx="4827135" cy="1071014"/>
          </a:xfrm>
        </p:spPr>
        <p:txBody>
          <a:bodyPr/>
          <a:lstStyle/>
          <a:p>
            <a:pPr marL="0" indent="0" algn="ctr">
              <a:buNone/>
            </a:pPr>
            <a:r>
              <a:rPr lang="en-US" b="1" kern="1200">
                <a:solidFill>
                  <a:schemeClr val="tx1"/>
                </a:solidFill>
                <a:latin typeface="Arial"/>
                <a:cs typeface="Arial"/>
              </a:rPr>
              <a:t>Revised Approach: </a:t>
            </a:r>
          </a:p>
          <a:p>
            <a:pPr marL="0" indent="0" algn="ctr">
              <a:buNone/>
            </a:pPr>
            <a:r>
              <a:rPr lang="en-US" b="1" kern="1200">
                <a:solidFill>
                  <a:schemeClr val="tx1"/>
                </a:solidFill>
                <a:latin typeface="Arial"/>
                <a:cs typeface="Arial"/>
              </a:rPr>
              <a:t>Feature Engineering</a:t>
            </a:r>
            <a:endParaRPr lang="en-US"/>
          </a:p>
        </p:txBody>
      </p:sp>
    </p:spTree>
    <p:extLst>
      <p:ext uri="{BB962C8B-B14F-4D97-AF65-F5344CB8AC3E}">
        <p14:creationId xmlns:p14="http://schemas.microsoft.com/office/powerpoint/2010/main" val="1118897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47C2F8-E0F8-4561-A122-128B56E7132C}"/>
              </a:ext>
            </a:extLst>
          </p:cNvPr>
          <p:cNvSpPr txBox="1"/>
          <p:nvPr/>
        </p:nvSpPr>
        <p:spPr>
          <a:xfrm>
            <a:off x="338421" y="794142"/>
            <a:ext cx="8596229" cy="3127203"/>
          </a:xfrm>
          <a:prstGeom prst="rect">
            <a:avLst/>
          </a:prstGeom>
          <a:noFill/>
        </p:spPr>
        <p:txBody>
          <a:bodyPr wrap="square" rtlCol="0" anchor="t">
            <a:spAutoFit/>
          </a:bodyPr>
          <a:lstStyle/>
          <a:p>
            <a:pPr>
              <a:lnSpc>
                <a:spcPct val="114000"/>
              </a:lnSpc>
            </a:pPr>
            <a:r>
              <a:rPr lang="en-US" b="1" dirty="0">
                <a:latin typeface="Arial"/>
                <a:cs typeface="Arial"/>
              </a:rPr>
              <a:t>Word-level Features</a:t>
            </a:r>
          </a:p>
          <a:p>
            <a:pPr>
              <a:lnSpc>
                <a:spcPct val="114000"/>
              </a:lnSpc>
            </a:pPr>
            <a:r>
              <a:rPr lang="en-US" sz="1200" b="1" dirty="0">
                <a:latin typeface="Arial"/>
                <a:cs typeface="Arial"/>
              </a:rPr>
              <a:t>Pre-processing Steps:</a:t>
            </a:r>
          </a:p>
          <a:p>
            <a:pPr marL="171450" indent="-171450">
              <a:lnSpc>
                <a:spcPct val="114000"/>
              </a:lnSpc>
              <a:buFont typeface="Arial" panose="020B0604020202020204" pitchFamily="34" charset="0"/>
              <a:buChar char="•"/>
            </a:pPr>
            <a:r>
              <a:rPr lang="en-US" sz="1200" dirty="0">
                <a:latin typeface="Arial"/>
                <a:cs typeface="Arial"/>
              </a:rPr>
              <a:t>Retained case structure (lower case, upper case)</a:t>
            </a:r>
          </a:p>
          <a:p>
            <a:pPr marL="171450" indent="-171450">
              <a:lnSpc>
                <a:spcPct val="114000"/>
              </a:lnSpc>
              <a:buFont typeface="Arial" panose="020B0604020202020204" pitchFamily="34" charset="0"/>
              <a:buChar char="•"/>
            </a:pPr>
            <a:r>
              <a:rPr lang="en-US" sz="1200" dirty="0">
                <a:latin typeface="Arial"/>
                <a:cs typeface="Arial"/>
              </a:rPr>
              <a:t>Removed URLs, HTML tags, stop words</a:t>
            </a:r>
          </a:p>
          <a:p>
            <a:pPr marL="171450" indent="-171450">
              <a:lnSpc>
                <a:spcPct val="114000"/>
              </a:lnSpc>
              <a:buFont typeface="Arial" panose="020B0604020202020204" pitchFamily="34" charset="0"/>
              <a:buChar char="•"/>
            </a:pPr>
            <a:r>
              <a:rPr lang="en-US" sz="1200" dirty="0">
                <a:latin typeface="Arial"/>
                <a:cs typeface="Arial"/>
              </a:rPr>
              <a:t>Removed punctuation, except for “!”</a:t>
            </a:r>
          </a:p>
          <a:p>
            <a:pPr marL="171450" indent="-171450">
              <a:lnSpc>
                <a:spcPct val="114000"/>
              </a:lnSpc>
              <a:buFont typeface="Arial" panose="020B0604020202020204" pitchFamily="34" charset="0"/>
              <a:buChar char="•"/>
            </a:pPr>
            <a:r>
              <a:rPr lang="en-US" sz="1200" dirty="0">
                <a:latin typeface="Arial"/>
                <a:cs typeface="Arial"/>
              </a:rPr>
              <a:t>Lemmatization</a:t>
            </a:r>
          </a:p>
          <a:p>
            <a:pPr marL="171450" indent="-171450">
              <a:lnSpc>
                <a:spcPct val="114000"/>
              </a:lnSpc>
              <a:buFont typeface="Arial" panose="020B0604020202020204" pitchFamily="34" charset="0"/>
              <a:buChar char="•"/>
            </a:pPr>
            <a:endParaRPr lang="en-US" sz="1200" dirty="0">
              <a:latin typeface="Arial"/>
              <a:cs typeface="Arial"/>
            </a:endParaRPr>
          </a:p>
          <a:p>
            <a:pPr>
              <a:lnSpc>
                <a:spcPct val="114000"/>
              </a:lnSpc>
            </a:pPr>
            <a:r>
              <a:rPr lang="en-US" sz="1200" b="1" dirty="0">
                <a:latin typeface="Arial"/>
                <a:cs typeface="Arial"/>
              </a:rPr>
              <a:t>Vectorization Methods:</a:t>
            </a:r>
          </a:p>
          <a:p>
            <a:pPr marL="171450" indent="-171450">
              <a:lnSpc>
                <a:spcPct val="114000"/>
              </a:lnSpc>
              <a:buFont typeface="Arial" panose="020B0604020202020204" pitchFamily="34" charset="0"/>
              <a:buChar char="•"/>
            </a:pPr>
            <a:r>
              <a:rPr lang="en-US" sz="1200" dirty="0">
                <a:latin typeface="Arial"/>
                <a:cs typeface="Arial"/>
              </a:rPr>
              <a:t>Bag of Words (</a:t>
            </a:r>
            <a:r>
              <a:rPr lang="en-US" sz="1200" dirty="0" err="1">
                <a:latin typeface="Arial"/>
                <a:cs typeface="Arial"/>
              </a:rPr>
              <a:t>BoW</a:t>
            </a:r>
            <a:r>
              <a:rPr lang="en-US" sz="1200" dirty="0">
                <a:latin typeface="Arial"/>
                <a:cs typeface="Arial"/>
              </a:rPr>
              <a:t>)</a:t>
            </a:r>
          </a:p>
          <a:p>
            <a:pPr marL="171450" indent="-171450">
              <a:lnSpc>
                <a:spcPct val="114000"/>
              </a:lnSpc>
              <a:buFont typeface="Arial" panose="020B0604020202020204" pitchFamily="34" charset="0"/>
              <a:buChar char="•"/>
            </a:pPr>
            <a:r>
              <a:rPr lang="en-US" sz="1200" dirty="0">
                <a:latin typeface="Arial"/>
                <a:cs typeface="Arial"/>
              </a:rPr>
              <a:t>Term Frequency Inverse Document Frequency (TF-IDF)</a:t>
            </a:r>
          </a:p>
          <a:p>
            <a:pPr marL="171450" indent="-171450">
              <a:lnSpc>
                <a:spcPct val="114000"/>
              </a:lnSpc>
              <a:buFont typeface="Arial" panose="020B0604020202020204" pitchFamily="34" charset="0"/>
              <a:buChar char="•"/>
            </a:pPr>
            <a:r>
              <a:rPr lang="en-US" sz="1200" dirty="0">
                <a:latin typeface="Arial"/>
                <a:cs typeface="Arial"/>
              </a:rPr>
              <a:t>Binary Representation of each Word</a:t>
            </a:r>
          </a:p>
          <a:p>
            <a:pPr marL="171450" indent="-171450">
              <a:lnSpc>
                <a:spcPct val="114000"/>
              </a:lnSpc>
              <a:buFont typeface="Arial" panose="020B0604020202020204" pitchFamily="34" charset="0"/>
              <a:buChar char="•"/>
            </a:pPr>
            <a:endParaRPr lang="en-US" sz="1200" dirty="0">
              <a:latin typeface="Arial"/>
              <a:cs typeface="Arial"/>
            </a:endParaRPr>
          </a:p>
          <a:p>
            <a:pPr>
              <a:lnSpc>
                <a:spcPct val="114000"/>
              </a:lnSpc>
            </a:pPr>
            <a:r>
              <a:rPr lang="en-US" sz="1200" b="1" dirty="0">
                <a:latin typeface="Arial"/>
                <a:cs typeface="Arial"/>
              </a:rPr>
              <a:t>Word Embeddings:</a:t>
            </a:r>
          </a:p>
          <a:p>
            <a:pPr marL="171450" indent="-171450">
              <a:lnSpc>
                <a:spcPct val="114000"/>
              </a:lnSpc>
              <a:buFont typeface="Arial" panose="020B0604020202020204" pitchFamily="34" charset="0"/>
              <a:buChar char="•"/>
            </a:pPr>
            <a:r>
              <a:rPr lang="en-US" sz="1200" dirty="0">
                <a:latin typeface="Arial"/>
                <a:cs typeface="Arial"/>
              </a:rPr>
              <a:t>Pre-trained </a:t>
            </a:r>
            <a:r>
              <a:rPr lang="en-US" sz="1200" dirty="0" err="1">
                <a:latin typeface="Arial"/>
                <a:cs typeface="Arial"/>
              </a:rPr>
              <a:t>GloVe</a:t>
            </a:r>
            <a:r>
              <a:rPr lang="en-US" sz="1200" dirty="0">
                <a:latin typeface="Arial"/>
                <a:cs typeface="Arial"/>
              </a:rPr>
              <a:t> word embeddings</a:t>
            </a:r>
          </a:p>
        </p:txBody>
      </p:sp>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1" y="116459"/>
            <a:ext cx="7871927"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Revised Approach: Feature Engineering</a:t>
            </a:r>
            <a:endParaRPr lang="en-US"/>
          </a:p>
        </p:txBody>
      </p:sp>
      <p:pic>
        <p:nvPicPr>
          <p:cNvPr id="7" name="Picture 6">
            <a:extLst>
              <a:ext uri="{FF2B5EF4-FFF2-40B4-BE49-F238E27FC236}">
                <a16:creationId xmlns:a16="http://schemas.microsoft.com/office/drawing/2014/main" id="{835DA57D-0FF5-4C87-BE7E-9181D0A2EA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Layer>
                </a14:imgProps>
              </a:ext>
            </a:extLst>
          </a:blip>
          <a:stretch>
            <a:fillRect/>
          </a:stretch>
        </p:blipFill>
        <p:spPr>
          <a:xfrm>
            <a:off x="4118565" y="1343724"/>
            <a:ext cx="3209925" cy="200025"/>
          </a:xfrm>
          <a:prstGeom prst="rect">
            <a:avLst/>
          </a:prstGeom>
          <a:ln>
            <a:solidFill>
              <a:schemeClr val="bg1">
                <a:lumMod val="85000"/>
              </a:schemeClr>
            </a:solidFill>
          </a:ln>
        </p:spPr>
      </p:pic>
      <p:pic>
        <p:nvPicPr>
          <p:cNvPr id="15" name="Picture 14">
            <a:extLst>
              <a:ext uri="{FF2B5EF4-FFF2-40B4-BE49-F238E27FC236}">
                <a16:creationId xmlns:a16="http://schemas.microsoft.com/office/drawing/2014/main" id="{2F084D1E-05E5-4ECE-8748-9E8D741CC5B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
                    </a14:imgEffect>
                  </a14:imgLayer>
                </a14:imgProps>
              </a:ext>
            </a:extLst>
          </a:blip>
          <a:stretch>
            <a:fillRect/>
          </a:stretch>
        </p:blipFill>
        <p:spPr>
          <a:xfrm>
            <a:off x="338421" y="4708714"/>
            <a:ext cx="2371249" cy="1597343"/>
          </a:xfrm>
          <a:prstGeom prst="rect">
            <a:avLst/>
          </a:prstGeom>
        </p:spPr>
      </p:pic>
      <p:pic>
        <p:nvPicPr>
          <p:cNvPr id="16" name="Picture 15">
            <a:extLst>
              <a:ext uri="{FF2B5EF4-FFF2-40B4-BE49-F238E27FC236}">
                <a16:creationId xmlns:a16="http://schemas.microsoft.com/office/drawing/2014/main" id="{312C9911-D93F-43C0-B6E1-E6A3BD8C34C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
                    </a14:imgEffect>
                  </a14:imgLayer>
                </a14:imgProps>
              </a:ext>
            </a:extLst>
          </a:blip>
          <a:stretch>
            <a:fillRect/>
          </a:stretch>
        </p:blipFill>
        <p:spPr>
          <a:xfrm>
            <a:off x="2881188" y="4702523"/>
            <a:ext cx="2352675" cy="1603534"/>
          </a:xfrm>
          <a:prstGeom prst="rect">
            <a:avLst/>
          </a:prstGeom>
        </p:spPr>
      </p:pic>
      <p:sp>
        <p:nvSpPr>
          <p:cNvPr id="17" name="Rectangle 16">
            <a:extLst>
              <a:ext uri="{FF2B5EF4-FFF2-40B4-BE49-F238E27FC236}">
                <a16:creationId xmlns:a16="http://schemas.microsoft.com/office/drawing/2014/main" id="{8967593D-8DF9-4D3A-BF57-988EC7563B1C}"/>
              </a:ext>
            </a:extLst>
          </p:cNvPr>
          <p:cNvSpPr/>
          <p:nvPr/>
        </p:nvSpPr>
        <p:spPr>
          <a:xfrm>
            <a:off x="573595" y="4419412"/>
            <a:ext cx="2136075" cy="2134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b="1"/>
              <a:t>Total length</a:t>
            </a:r>
            <a:endParaRPr lang="en-SG" sz="1000" b="1"/>
          </a:p>
        </p:txBody>
      </p:sp>
      <p:sp>
        <p:nvSpPr>
          <p:cNvPr id="18" name="Rectangle 17">
            <a:extLst>
              <a:ext uri="{FF2B5EF4-FFF2-40B4-BE49-F238E27FC236}">
                <a16:creationId xmlns:a16="http://schemas.microsoft.com/office/drawing/2014/main" id="{3764AEA0-4A9E-4002-8428-1DF85DEB27D1}"/>
              </a:ext>
            </a:extLst>
          </p:cNvPr>
          <p:cNvSpPr/>
          <p:nvPr/>
        </p:nvSpPr>
        <p:spPr>
          <a:xfrm>
            <a:off x="3112007" y="4419623"/>
            <a:ext cx="2121856" cy="21344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b="1"/>
              <a:t>Number of unique words</a:t>
            </a:r>
            <a:endParaRPr lang="en-SG" sz="1000" b="1"/>
          </a:p>
        </p:txBody>
      </p:sp>
      <p:sp>
        <p:nvSpPr>
          <p:cNvPr id="19" name="TextBox 18">
            <a:extLst>
              <a:ext uri="{FF2B5EF4-FFF2-40B4-BE49-F238E27FC236}">
                <a16:creationId xmlns:a16="http://schemas.microsoft.com/office/drawing/2014/main" id="{6E4DEADF-69F6-41E9-89F2-9539E1EF9A2C}"/>
              </a:ext>
            </a:extLst>
          </p:cNvPr>
          <p:cNvSpPr txBox="1"/>
          <p:nvPr/>
        </p:nvSpPr>
        <p:spPr>
          <a:xfrm>
            <a:off x="5471240" y="4055954"/>
            <a:ext cx="3463410" cy="2285177"/>
          </a:xfrm>
          <a:prstGeom prst="rect">
            <a:avLst/>
          </a:prstGeom>
          <a:noFill/>
        </p:spPr>
        <p:txBody>
          <a:bodyPr wrap="square" rtlCol="0" anchor="t">
            <a:spAutoFit/>
          </a:bodyPr>
          <a:lstStyle/>
          <a:p>
            <a:pPr>
              <a:lnSpc>
                <a:spcPct val="114000"/>
              </a:lnSpc>
            </a:pPr>
            <a:r>
              <a:rPr lang="en-US" b="1" dirty="0">
                <a:latin typeface="Arial"/>
                <a:cs typeface="Arial"/>
              </a:rPr>
              <a:t>Comment-level Features</a:t>
            </a:r>
          </a:p>
          <a:p>
            <a:pPr marL="171450" indent="-171450">
              <a:lnSpc>
                <a:spcPct val="114000"/>
              </a:lnSpc>
              <a:buFont typeface="Arial" panose="020B0604020202020204" pitchFamily="34" charset="0"/>
              <a:buChar char="•"/>
            </a:pPr>
            <a:r>
              <a:rPr lang="en-US" sz="1200" dirty="0">
                <a:latin typeface="Arial"/>
                <a:cs typeface="Arial"/>
              </a:rPr>
              <a:t>Word count</a:t>
            </a:r>
          </a:p>
          <a:p>
            <a:pPr marL="171450" indent="-171450">
              <a:lnSpc>
                <a:spcPct val="114000"/>
              </a:lnSpc>
              <a:buFont typeface="Arial" panose="020B0604020202020204" pitchFamily="34" charset="0"/>
              <a:buChar char="•"/>
            </a:pPr>
            <a:r>
              <a:rPr lang="en-US" sz="1200" dirty="0">
                <a:latin typeface="Arial"/>
                <a:cs typeface="Arial"/>
              </a:rPr>
              <a:t>Character count</a:t>
            </a:r>
          </a:p>
          <a:p>
            <a:pPr marL="171450" indent="-171450">
              <a:lnSpc>
                <a:spcPct val="114000"/>
              </a:lnSpc>
              <a:buFont typeface="Arial" panose="020B0604020202020204" pitchFamily="34" charset="0"/>
              <a:buChar char="•"/>
            </a:pPr>
            <a:r>
              <a:rPr lang="en-US" sz="1200" dirty="0">
                <a:latin typeface="Arial"/>
                <a:cs typeface="Arial"/>
              </a:rPr>
              <a:t>Word density (Word count / Character count)</a:t>
            </a:r>
          </a:p>
          <a:p>
            <a:pPr marL="171450" indent="-171450">
              <a:lnSpc>
                <a:spcPct val="114000"/>
              </a:lnSpc>
              <a:buFont typeface="Arial" panose="020B0604020202020204" pitchFamily="34" charset="0"/>
              <a:buChar char="•"/>
            </a:pPr>
            <a:r>
              <a:rPr lang="en-US" sz="1200" dirty="0">
                <a:latin typeface="Arial"/>
                <a:cs typeface="Arial"/>
              </a:rPr>
              <a:t>Total length</a:t>
            </a:r>
          </a:p>
          <a:p>
            <a:pPr marL="171450" indent="-171450">
              <a:lnSpc>
                <a:spcPct val="114000"/>
              </a:lnSpc>
              <a:buFont typeface="Arial" panose="020B0604020202020204" pitchFamily="34" charset="0"/>
              <a:buChar char="•"/>
            </a:pPr>
            <a:r>
              <a:rPr lang="en-US" sz="1200" dirty="0">
                <a:latin typeface="Arial"/>
                <a:cs typeface="Arial"/>
              </a:rPr>
              <a:t>Capitals</a:t>
            </a:r>
          </a:p>
          <a:p>
            <a:pPr marL="171450" indent="-171450">
              <a:lnSpc>
                <a:spcPct val="114000"/>
              </a:lnSpc>
              <a:buFont typeface="Arial" panose="020B0604020202020204" pitchFamily="34" charset="0"/>
              <a:buChar char="•"/>
            </a:pPr>
            <a:r>
              <a:rPr lang="en-US" sz="1200" dirty="0">
                <a:latin typeface="Arial"/>
                <a:cs typeface="Arial"/>
              </a:rPr>
              <a:t>Proportion of capitals</a:t>
            </a:r>
          </a:p>
          <a:p>
            <a:pPr marL="171450" indent="-171450">
              <a:lnSpc>
                <a:spcPct val="114000"/>
              </a:lnSpc>
              <a:buFont typeface="Arial" panose="020B0604020202020204" pitchFamily="34" charset="0"/>
              <a:buChar char="•"/>
            </a:pPr>
            <a:r>
              <a:rPr lang="en-US" sz="1200" dirty="0">
                <a:latin typeface="Arial"/>
                <a:cs typeface="Arial"/>
              </a:rPr>
              <a:t>Number of exclamation marks</a:t>
            </a:r>
          </a:p>
          <a:p>
            <a:pPr marL="171450" indent="-171450">
              <a:lnSpc>
                <a:spcPct val="114000"/>
              </a:lnSpc>
              <a:buFont typeface="Arial" panose="020B0604020202020204" pitchFamily="34" charset="0"/>
              <a:buChar char="•"/>
            </a:pPr>
            <a:r>
              <a:rPr lang="en-US" sz="1200" dirty="0">
                <a:latin typeface="Arial"/>
                <a:cs typeface="Arial"/>
              </a:rPr>
              <a:t>Number of unique words</a:t>
            </a:r>
          </a:p>
          <a:p>
            <a:pPr marL="171450" indent="-171450">
              <a:lnSpc>
                <a:spcPct val="114000"/>
              </a:lnSpc>
              <a:buFont typeface="Arial" panose="020B0604020202020204" pitchFamily="34" charset="0"/>
              <a:buChar char="•"/>
            </a:pPr>
            <a:r>
              <a:rPr lang="en-US" sz="1200" dirty="0">
                <a:latin typeface="Arial"/>
                <a:cs typeface="Arial"/>
              </a:rPr>
              <a:t>Proportion of unique words </a:t>
            </a:r>
          </a:p>
        </p:txBody>
      </p:sp>
    </p:spTree>
    <p:extLst>
      <p:ext uri="{BB962C8B-B14F-4D97-AF65-F5344CB8AC3E}">
        <p14:creationId xmlns:p14="http://schemas.microsoft.com/office/powerpoint/2010/main" val="310179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653F4-438C-4CAF-A33C-FF39D4A8307B}"/>
              </a:ext>
            </a:extLst>
          </p:cNvPr>
          <p:cNvSpPr>
            <a:spLocks noGrp="1"/>
          </p:cNvSpPr>
          <p:nvPr>
            <p:ph idx="1"/>
          </p:nvPr>
        </p:nvSpPr>
        <p:spPr>
          <a:xfrm>
            <a:off x="2158432" y="2820740"/>
            <a:ext cx="4827135" cy="1216519"/>
          </a:xfrm>
        </p:spPr>
        <p:txBody>
          <a:bodyPr/>
          <a:lstStyle/>
          <a:p>
            <a:pPr marL="0" indent="0" algn="ctr">
              <a:buNone/>
            </a:pPr>
            <a:r>
              <a:rPr lang="en-US" b="1" kern="1200">
                <a:solidFill>
                  <a:schemeClr val="tx1"/>
                </a:solidFill>
                <a:cs typeface="Arial"/>
              </a:rPr>
              <a:t>Revised Approach: </a:t>
            </a:r>
          </a:p>
          <a:p>
            <a:pPr marL="0" indent="0" algn="ctr">
              <a:buNone/>
            </a:pPr>
            <a:r>
              <a:rPr lang="en-US" b="1" kern="1200">
                <a:solidFill>
                  <a:schemeClr val="tx1"/>
                </a:solidFill>
                <a:cs typeface="Arial"/>
              </a:rPr>
              <a:t>Model </a:t>
            </a:r>
            <a:r>
              <a:rPr lang="en-US" b="1" kern="1200">
                <a:solidFill>
                  <a:schemeClr val="tx1"/>
                </a:solidFill>
                <a:latin typeface="Arial"/>
                <a:cs typeface="Arial"/>
              </a:rPr>
              <a:t>Results</a:t>
            </a:r>
            <a:endParaRPr lang="en-US"/>
          </a:p>
        </p:txBody>
      </p:sp>
    </p:spTree>
    <p:extLst>
      <p:ext uri="{BB962C8B-B14F-4D97-AF65-F5344CB8AC3E}">
        <p14:creationId xmlns:p14="http://schemas.microsoft.com/office/powerpoint/2010/main" val="3398368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8951882"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Revised Approach: Model Results</a:t>
            </a:r>
            <a:endParaRPr lang="en-US"/>
          </a:p>
        </p:txBody>
      </p:sp>
      <p:sp>
        <p:nvSpPr>
          <p:cNvPr id="8" name="TextBox 7">
            <a:extLst>
              <a:ext uri="{FF2B5EF4-FFF2-40B4-BE49-F238E27FC236}">
                <a16:creationId xmlns:a16="http://schemas.microsoft.com/office/drawing/2014/main" id="{70DD4220-1C2A-4338-A623-FA05DC6FC023}"/>
              </a:ext>
            </a:extLst>
          </p:cNvPr>
          <p:cNvSpPr txBox="1"/>
          <p:nvPr/>
        </p:nvSpPr>
        <p:spPr>
          <a:xfrm>
            <a:off x="4761817" y="1716300"/>
            <a:ext cx="4169119" cy="2440925"/>
          </a:xfrm>
          <a:prstGeom prst="rect">
            <a:avLst/>
          </a:prstGeom>
          <a:noFill/>
        </p:spPr>
        <p:txBody>
          <a:bodyPr wrap="square" rtlCol="0" anchor="t">
            <a:spAutoFit/>
          </a:bodyPr>
          <a:lstStyle/>
          <a:p>
            <a:r>
              <a:rPr lang="en-US" sz="1400" b="1" dirty="0">
                <a:latin typeface="Arial"/>
                <a:cs typeface="Arial"/>
              </a:rPr>
              <a:t>Best Performing Model: </a:t>
            </a:r>
            <a:r>
              <a:rPr lang="en-US" sz="1400" dirty="0">
                <a:latin typeface="Arial"/>
                <a:cs typeface="Arial"/>
              </a:rPr>
              <a:t>Embeddings + CNN</a:t>
            </a:r>
          </a:p>
          <a:p>
            <a:endParaRPr lang="en-US" sz="1400" b="1" dirty="0">
              <a:latin typeface="Arial"/>
              <a:cs typeface="Arial"/>
            </a:endParaRPr>
          </a:p>
          <a:p>
            <a:r>
              <a:rPr lang="en-US" sz="1400" b="1" dirty="0">
                <a:solidFill>
                  <a:srgbClr val="0070C0"/>
                </a:solidFill>
                <a:latin typeface="Arial"/>
                <a:cs typeface="Arial"/>
              </a:rPr>
              <a:t>Model Selected: </a:t>
            </a:r>
            <a:r>
              <a:rPr lang="en-US" sz="1400" dirty="0">
                <a:solidFill>
                  <a:srgbClr val="0070C0"/>
                </a:solidFill>
                <a:latin typeface="Arial"/>
                <a:cs typeface="Arial"/>
              </a:rPr>
              <a:t>TF-IDF + SVM</a:t>
            </a:r>
          </a:p>
          <a:p>
            <a:endParaRPr lang="en-US" sz="1400" b="1" dirty="0">
              <a:latin typeface="Arial"/>
              <a:cs typeface="Arial"/>
            </a:endParaRPr>
          </a:p>
          <a:p>
            <a:pPr>
              <a:lnSpc>
                <a:spcPct val="114000"/>
              </a:lnSpc>
            </a:pPr>
            <a:r>
              <a:rPr lang="en-US" sz="1200" b="1" dirty="0">
                <a:latin typeface="Arial"/>
                <a:cs typeface="Arial"/>
              </a:rPr>
              <a:t>Reasons:</a:t>
            </a:r>
          </a:p>
          <a:p>
            <a:pPr marL="285750" indent="-285750">
              <a:lnSpc>
                <a:spcPct val="114000"/>
              </a:lnSpc>
              <a:buFont typeface="Arial" panose="020B0604020202020204" pitchFamily="34" charset="0"/>
              <a:buChar char="•"/>
            </a:pPr>
            <a:r>
              <a:rPr lang="en-US" sz="1200" dirty="0">
                <a:latin typeface="Arial"/>
                <a:cs typeface="Arial"/>
              </a:rPr>
              <a:t>Less complex model at a cost of &lt; 0.5% reduction in f1-score.</a:t>
            </a:r>
          </a:p>
          <a:p>
            <a:pPr marL="285750" indent="-285750">
              <a:lnSpc>
                <a:spcPct val="114000"/>
              </a:lnSpc>
              <a:buFont typeface="Arial" panose="020B0604020202020204" pitchFamily="34" charset="0"/>
              <a:buChar char="•"/>
            </a:pPr>
            <a:r>
              <a:rPr lang="en-US" sz="1200" dirty="0">
                <a:latin typeface="Arial"/>
                <a:cs typeface="Arial"/>
              </a:rPr>
              <a:t>Simpler features (TF-IDF vs. Embeddings)</a:t>
            </a:r>
          </a:p>
          <a:p>
            <a:pPr marL="285750" indent="-285750">
              <a:lnSpc>
                <a:spcPct val="114000"/>
              </a:lnSpc>
              <a:buFont typeface="Arial" panose="020B0604020202020204" pitchFamily="34" charset="0"/>
              <a:buChar char="•"/>
            </a:pPr>
            <a:r>
              <a:rPr lang="en-US" sz="1200" dirty="0">
                <a:latin typeface="Arial"/>
                <a:cs typeface="Arial"/>
              </a:rPr>
              <a:t>Greater interpretability of model’s results as feature importance can easily be extracted with SVM unlike NN/CNN</a:t>
            </a:r>
          </a:p>
        </p:txBody>
      </p:sp>
      <p:sp>
        <p:nvSpPr>
          <p:cNvPr id="7" name="TextBox 6">
            <a:extLst>
              <a:ext uri="{FF2B5EF4-FFF2-40B4-BE49-F238E27FC236}">
                <a16:creationId xmlns:a16="http://schemas.microsoft.com/office/drawing/2014/main" id="{7AB1065A-C3F0-4156-9B92-0E79E4E64862}"/>
              </a:ext>
            </a:extLst>
          </p:cNvPr>
          <p:cNvSpPr txBox="1"/>
          <p:nvPr/>
        </p:nvSpPr>
        <p:spPr>
          <a:xfrm>
            <a:off x="289260" y="940010"/>
            <a:ext cx="3724096" cy="400110"/>
          </a:xfrm>
          <a:prstGeom prst="rect">
            <a:avLst/>
          </a:prstGeom>
          <a:noFill/>
        </p:spPr>
        <p:txBody>
          <a:bodyPr wrap="none" rtlCol="0" anchor="t">
            <a:spAutoFit/>
          </a:bodyPr>
          <a:lstStyle/>
          <a:p>
            <a:r>
              <a:rPr lang="en-US" sz="2000" b="1">
                <a:cs typeface="Arial"/>
              </a:rPr>
              <a:t>1</a:t>
            </a:r>
            <a:r>
              <a:rPr lang="en-US" sz="2000" b="1" baseline="30000">
                <a:cs typeface="Arial"/>
              </a:rPr>
              <a:t>st</a:t>
            </a:r>
            <a:r>
              <a:rPr lang="en-US" sz="2000" b="1">
                <a:cs typeface="Arial"/>
              </a:rPr>
              <a:t> level Binary Classification</a:t>
            </a:r>
          </a:p>
        </p:txBody>
      </p:sp>
      <p:grpSp>
        <p:nvGrpSpPr>
          <p:cNvPr id="28" name="Group 27">
            <a:extLst>
              <a:ext uri="{FF2B5EF4-FFF2-40B4-BE49-F238E27FC236}">
                <a16:creationId xmlns:a16="http://schemas.microsoft.com/office/drawing/2014/main" id="{3A0CDC38-60D5-46A0-AF5F-36AE53614A8C}"/>
              </a:ext>
            </a:extLst>
          </p:cNvPr>
          <p:cNvGrpSpPr/>
          <p:nvPr/>
        </p:nvGrpSpPr>
        <p:grpSpPr>
          <a:xfrm>
            <a:off x="262626" y="1728087"/>
            <a:ext cx="4320000" cy="1712700"/>
            <a:chOff x="262626" y="1728087"/>
            <a:chExt cx="4320000" cy="1712700"/>
          </a:xfrm>
        </p:grpSpPr>
        <p:pic>
          <p:nvPicPr>
            <p:cNvPr id="16" name="Picture 15">
              <a:extLst>
                <a:ext uri="{FF2B5EF4-FFF2-40B4-BE49-F238E27FC236}">
                  <a16:creationId xmlns:a16="http://schemas.microsoft.com/office/drawing/2014/main" id="{383472A0-D487-4D37-9C8E-DFB24E8CF441}"/>
                </a:ext>
              </a:extLst>
            </p:cNvPr>
            <p:cNvPicPr>
              <a:picLocks noChangeAspect="1"/>
            </p:cNvPicPr>
            <p:nvPr/>
          </p:nvPicPr>
          <p:blipFill>
            <a:blip r:embed="rId3"/>
            <a:stretch>
              <a:fillRect/>
            </a:stretch>
          </p:blipFill>
          <p:spPr>
            <a:xfrm>
              <a:off x="289260" y="1728087"/>
              <a:ext cx="4282740" cy="1712700"/>
            </a:xfrm>
            <a:prstGeom prst="rect">
              <a:avLst/>
            </a:prstGeom>
          </p:spPr>
        </p:pic>
        <p:sp>
          <p:nvSpPr>
            <p:cNvPr id="4" name="Rectangle 3">
              <a:extLst>
                <a:ext uri="{FF2B5EF4-FFF2-40B4-BE49-F238E27FC236}">
                  <a16:creationId xmlns:a16="http://schemas.microsoft.com/office/drawing/2014/main" id="{88243B43-2FE9-4110-9616-679B25A7940B}"/>
                </a:ext>
              </a:extLst>
            </p:cNvPr>
            <p:cNvSpPr/>
            <p:nvPr/>
          </p:nvSpPr>
          <p:spPr>
            <a:xfrm>
              <a:off x="262626" y="2475042"/>
              <a:ext cx="4320000" cy="195309"/>
            </a:xfrm>
            <a:prstGeom prst="rect">
              <a:avLst/>
            </a:pr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3" name="TextBox 12">
            <a:extLst>
              <a:ext uri="{FF2B5EF4-FFF2-40B4-BE49-F238E27FC236}">
                <a16:creationId xmlns:a16="http://schemas.microsoft.com/office/drawing/2014/main" id="{C0D8914F-DEB1-4E7D-904A-9DF760E18D38}"/>
              </a:ext>
            </a:extLst>
          </p:cNvPr>
          <p:cNvSpPr txBox="1"/>
          <p:nvPr/>
        </p:nvSpPr>
        <p:spPr>
          <a:xfrm>
            <a:off x="4761817" y="4272650"/>
            <a:ext cx="4169119" cy="1337867"/>
          </a:xfrm>
          <a:prstGeom prst="rect">
            <a:avLst/>
          </a:prstGeom>
          <a:noFill/>
        </p:spPr>
        <p:txBody>
          <a:bodyPr wrap="square" rtlCol="0" anchor="t">
            <a:spAutoFit/>
          </a:bodyPr>
          <a:lstStyle/>
          <a:p>
            <a:pPr>
              <a:lnSpc>
                <a:spcPct val="114000"/>
              </a:lnSpc>
            </a:pPr>
            <a:r>
              <a:rPr lang="en-US" sz="1200" b="1" dirty="0">
                <a:latin typeface="Arial"/>
                <a:cs typeface="Arial"/>
              </a:rPr>
              <a:t>Comparing Between Initial and Final Approach:</a:t>
            </a:r>
            <a:endParaRPr lang="en-US" sz="1200" dirty="0">
              <a:cs typeface="Arial"/>
            </a:endParaRPr>
          </a:p>
          <a:p>
            <a:pPr marL="285750" indent="-285750">
              <a:lnSpc>
                <a:spcPct val="114000"/>
              </a:lnSpc>
              <a:buFont typeface="Arial" panose="020B0604020202020204" pitchFamily="34" charset="0"/>
              <a:buChar char="•"/>
            </a:pPr>
            <a:r>
              <a:rPr lang="en-US" sz="1200" dirty="0">
                <a:latin typeface="Arial"/>
                <a:cs typeface="Arial"/>
              </a:rPr>
              <a:t>Reduction in False Negatives (predicted as </a:t>
            </a:r>
            <a:r>
              <a:rPr lang="en-US" sz="1200" b="1" dirty="0">
                <a:latin typeface="Arial"/>
                <a:cs typeface="Arial"/>
              </a:rPr>
              <a:t>Clean</a:t>
            </a:r>
            <a:r>
              <a:rPr lang="en-US" sz="1200" dirty="0">
                <a:latin typeface="Arial"/>
                <a:cs typeface="Arial"/>
              </a:rPr>
              <a:t> when actually </a:t>
            </a:r>
            <a:r>
              <a:rPr lang="en-US" sz="1200" b="1" dirty="0">
                <a:latin typeface="Arial"/>
                <a:cs typeface="Arial"/>
              </a:rPr>
              <a:t>Toxic</a:t>
            </a:r>
            <a:r>
              <a:rPr lang="en-US" sz="1200" dirty="0">
                <a:latin typeface="Arial"/>
                <a:cs typeface="Arial"/>
              </a:rPr>
              <a:t>)</a:t>
            </a:r>
            <a:r>
              <a:rPr lang="en-US" sz="1200" b="1" dirty="0">
                <a:latin typeface="Arial"/>
                <a:cs typeface="Arial"/>
              </a:rPr>
              <a:t>  </a:t>
            </a:r>
          </a:p>
          <a:p>
            <a:pPr marL="285750" indent="-285750">
              <a:lnSpc>
                <a:spcPct val="114000"/>
              </a:lnSpc>
              <a:buFont typeface="Arial" panose="020B0604020202020204" pitchFamily="34" charset="0"/>
              <a:buChar char="•"/>
            </a:pPr>
            <a:r>
              <a:rPr lang="en-US" sz="1200">
                <a:latin typeface="Arial"/>
                <a:cs typeface="Arial"/>
              </a:rPr>
              <a:t>Improvement </a:t>
            </a:r>
            <a:r>
              <a:rPr lang="en-US" sz="1200" dirty="0">
                <a:latin typeface="Arial"/>
                <a:cs typeface="Arial"/>
              </a:rPr>
              <a:t>in True Positives (predicted as </a:t>
            </a:r>
            <a:r>
              <a:rPr lang="en-US" sz="1200" b="1" dirty="0">
                <a:latin typeface="Arial"/>
                <a:cs typeface="Arial"/>
              </a:rPr>
              <a:t>Toxic</a:t>
            </a:r>
            <a:r>
              <a:rPr lang="en-US" sz="1200" dirty="0">
                <a:latin typeface="Arial"/>
                <a:cs typeface="Arial"/>
              </a:rPr>
              <a:t> when actually </a:t>
            </a:r>
            <a:r>
              <a:rPr lang="en-US" sz="1200" b="1" dirty="0">
                <a:latin typeface="Arial"/>
                <a:cs typeface="Arial"/>
              </a:rPr>
              <a:t>Toxic</a:t>
            </a:r>
            <a:r>
              <a:rPr lang="en-US" sz="1200" dirty="0">
                <a:latin typeface="Arial"/>
                <a:cs typeface="Arial"/>
              </a:rPr>
              <a:t>)</a:t>
            </a:r>
            <a:r>
              <a:rPr lang="en-US" sz="1200" b="1" dirty="0">
                <a:latin typeface="Arial"/>
                <a:cs typeface="Arial"/>
              </a:rPr>
              <a:t>  </a:t>
            </a:r>
          </a:p>
          <a:p>
            <a:pPr marL="285750" indent="-285750">
              <a:lnSpc>
                <a:spcPct val="114000"/>
              </a:lnSpc>
              <a:buFont typeface="Arial" panose="020B0604020202020204" pitchFamily="34" charset="0"/>
              <a:buChar char="•"/>
            </a:pPr>
            <a:endParaRPr lang="en-US" sz="1200" b="1" dirty="0">
              <a:cs typeface="Arial"/>
            </a:endParaRPr>
          </a:p>
        </p:txBody>
      </p:sp>
      <p:sp>
        <p:nvSpPr>
          <p:cNvPr id="14" name="Rectangle 13">
            <a:extLst>
              <a:ext uri="{FF2B5EF4-FFF2-40B4-BE49-F238E27FC236}">
                <a16:creationId xmlns:a16="http://schemas.microsoft.com/office/drawing/2014/main" id="{61CE7E24-173F-4021-90AF-97FE9EDFF1BF}"/>
              </a:ext>
            </a:extLst>
          </p:cNvPr>
          <p:cNvSpPr/>
          <p:nvPr/>
        </p:nvSpPr>
        <p:spPr>
          <a:xfrm>
            <a:off x="289260" y="4072332"/>
            <a:ext cx="2075775" cy="1469814"/>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en-US" sz="1200" b="1" dirty="0">
                <a:solidFill>
                  <a:schemeClr val="tx1"/>
                </a:solidFill>
              </a:rPr>
              <a:t>Initial Approach</a:t>
            </a:r>
          </a:p>
          <a:p>
            <a:pPr algn="ctr"/>
            <a:r>
              <a:rPr lang="en-US" sz="1000" dirty="0">
                <a:solidFill>
                  <a:schemeClr val="tx1"/>
                </a:solidFill>
              </a:rPr>
              <a:t>Embeddings + Logistic Regression</a:t>
            </a:r>
            <a:endParaRPr lang="en-SG" sz="1000" dirty="0">
              <a:solidFill>
                <a:schemeClr val="tx1"/>
              </a:solidFill>
            </a:endParaRPr>
          </a:p>
        </p:txBody>
      </p:sp>
      <p:sp>
        <p:nvSpPr>
          <p:cNvPr id="15" name="Rectangle 14">
            <a:extLst>
              <a:ext uri="{FF2B5EF4-FFF2-40B4-BE49-F238E27FC236}">
                <a16:creationId xmlns:a16="http://schemas.microsoft.com/office/drawing/2014/main" id="{A64014BD-5477-4201-963B-C8C2AE176729}"/>
              </a:ext>
            </a:extLst>
          </p:cNvPr>
          <p:cNvSpPr/>
          <p:nvPr/>
        </p:nvSpPr>
        <p:spPr>
          <a:xfrm>
            <a:off x="2466795" y="4079820"/>
            <a:ext cx="2075775" cy="1469814"/>
          </a:xfrm>
          <a:prstGeom prst="rect">
            <a:avLst/>
          </a:prstGeom>
          <a:noFill/>
          <a:ln w="12700"/>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en-US" sz="1200" b="1" dirty="0">
                <a:solidFill>
                  <a:schemeClr val="tx1"/>
                </a:solidFill>
              </a:rPr>
              <a:t>Final Approach</a:t>
            </a:r>
          </a:p>
          <a:p>
            <a:pPr algn="ctr"/>
            <a:r>
              <a:rPr lang="en-US" sz="1000" dirty="0">
                <a:solidFill>
                  <a:schemeClr val="tx1"/>
                </a:solidFill>
              </a:rPr>
              <a:t>TF-IDF + SVM</a:t>
            </a:r>
            <a:endParaRPr lang="en-SG" sz="1000" dirty="0">
              <a:solidFill>
                <a:schemeClr val="tx1"/>
              </a:solidFill>
            </a:endParaRPr>
          </a:p>
        </p:txBody>
      </p:sp>
      <p:pic>
        <p:nvPicPr>
          <p:cNvPr id="27" name="Picture 26">
            <a:extLst>
              <a:ext uri="{FF2B5EF4-FFF2-40B4-BE49-F238E27FC236}">
                <a16:creationId xmlns:a16="http://schemas.microsoft.com/office/drawing/2014/main" id="{10C6562E-F103-4737-B95C-EFBAB281543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Lst>
          </a:blip>
          <a:stretch>
            <a:fillRect/>
          </a:stretch>
        </p:blipFill>
        <p:spPr>
          <a:xfrm>
            <a:off x="4775574" y="763355"/>
            <a:ext cx="1274445" cy="645795"/>
          </a:xfrm>
          <a:prstGeom prst="rect">
            <a:avLst/>
          </a:prstGeom>
        </p:spPr>
      </p:pic>
      <p:pic>
        <p:nvPicPr>
          <p:cNvPr id="3" name="Picture 2">
            <a:extLst>
              <a:ext uri="{FF2B5EF4-FFF2-40B4-BE49-F238E27FC236}">
                <a16:creationId xmlns:a16="http://schemas.microsoft.com/office/drawing/2014/main" id="{785F97AC-33F8-463E-A3C0-321DDF7DCF6E}"/>
              </a:ext>
            </a:extLst>
          </p:cNvPr>
          <p:cNvPicPr>
            <a:picLocks noChangeAspect="1"/>
          </p:cNvPicPr>
          <p:nvPr/>
        </p:nvPicPr>
        <p:blipFill>
          <a:blip r:embed="rId6"/>
          <a:stretch>
            <a:fillRect/>
          </a:stretch>
        </p:blipFill>
        <p:spPr>
          <a:xfrm>
            <a:off x="2525538" y="4691088"/>
            <a:ext cx="1958288" cy="726600"/>
          </a:xfrm>
          <a:prstGeom prst="rect">
            <a:avLst/>
          </a:prstGeom>
        </p:spPr>
      </p:pic>
      <p:pic>
        <p:nvPicPr>
          <p:cNvPr id="5" name="Picture 4">
            <a:extLst>
              <a:ext uri="{FF2B5EF4-FFF2-40B4-BE49-F238E27FC236}">
                <a16:creationId xmlns:a16="http://schemas.microsoft.com/office/drawing/2014/main" id="{793A44F5-8296-431B-90DB-E4336E0C21C1}"/>
              </a:ext>
            </a:extLst>
          </p:cNvPr>
          <p:cNvPicPr>
            <a:picLocks noChangeAspect="1"/>
          </p:cNvPicPr>
          <p:nvPr/>
        </p:nvPicPr>
        <p:blipFill>
          <a:blip r:embed="rId7"/>
          <a:stretch>
            <a:fillRect/>
          </a:stretch>
        </p:blipFill>
        <p:spPr>
          <a:xfrm>
            <a:off x="348003" y="4691088"/>
            <a:ext cx="1958288" cy="726600"/>
          </a:xfrm>
          <a:prstGeom prst="rect">
            <a:avLst/>
          </a:prstGeom>
        </p:spPr>
      </p:pic>
    </p:spTree>
    <p:extLst>
      <p:ext uri="{BB962C8B-B14F-4D97-AF65-F5344CB8AC3E}">
        <p14:creationId xmlns:p14="http://schemas.microsoft.com/office/powerpoint/2010/main" val="2073198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Revised Approach: Model Results</a:t>
            </a:r>
            <a:endParaRPr lang="en-US"/>
          </a:p>
        </p:txBody>
      </p:sp>
      <p:sp>
        <p:nvSpPr>
          <p:cNvPr id="5" name="TextBox 4">
            <a:extLst>
              <a:ext uri="{FF2B5EF4-FFF2-40B4-BE49-F238E27FC236}">
                <a16:creationId xmlns:a16="http://schemas.microsoft.com/office/drawing/2014/main" id="{614B234E-68E6-457A-AA42-27087400E151}"/>
              </a:ext>
            </a:extLst>
          </p:cNvPr>
          <p:cNvSpPr txBox="1"/>
          <p:nvPr/>
        </p:nvSpPr>
        <p:spPr>
          <a:xfrm>
            <a:off x="368138" y="988365"/>
            <a:ext cx="4331635" cy="400110"/>
          </a:xfrm>
          <a:prstGeom prst="rect">
            <a:avLst/>
          </a:prstGeom>
          <a:noFill/>
        </p:spPr>
        <p:txBody>
          <a:bodyPr wrap="none" rtlCol="0" anchor="t">
            <a:spAutoFit/>
          </a:bodyPr>
          <a:lstStyle/>
          <a:p>
            <a:r>
              <a:rPr lang="en-US" sz="2000" b="1">
                <a:cs typeface="Arial"/>
              </a:rPr>
              <a:t>2</a:t>
            </a:r>
            <a:r>
              <a:rPr lang="en-US" sz="2000" b="1" baseline="30000">
                <a:cs typeface="Arial"/>
              </a:rPr>
              <a:t>nd</a:t>
            </a:r>
            <a:r>
              <a:rPr lang="en-US" sz="2000" b="1">
                <a:cs typeface="Arial"/>
              </a:rPr>
              <a:t> level Multi-label Classification</a:t>
            </a:r>
          </a:p>
        </p:txBody>
      </p:sp>
      <p:sp>
        <p:nvSpPr>
          <p:cNvPr id="9" name="TextBox 8">
            <a:extLst>
              <a:ext uri="{FF2B5EF4-FFF2-40B4-BE49-F238E27FC236}">
                <a16:creationId xmlns:a16="http://schemas.microsoft.com/office/drawing/2014/main" id="{4D5A2BDD-9E94-424E-B009-F30EC1C9335B}"/>
              </a:ext>
            </a:extLst>
          </p:cNvPr>
          <p:cNvSpPr txBox="1"/>
          <p:nvPr/>
        </p:nvSpPr>
        <p:spPr>
          <a:xfrm>
            <a:off x="4646195" y="2288547"/>
            <a:ext cx="4336635" cy="2384307"/>
          </a:xfrm>
          <a:prstGeom prst="rect">
            <a:avLst/>
          </a:prstGeom>
          <a:noFill/>
        </p:spPr>
        <p:txBody>
          <a:bodyPr wrap="square" rtlCol="0" anchor="t">
            <a:spAutoFit/>
          </a:bodyPr>
          <a:lstStyle/>
          <a:p>
            <a:r>
              <a:rPr lang="en-US" sz="1400" b="1">
                <a:latin typeface="Arial"/>
                <a:cs typeface="Arial"/>
              </a:rPr>
              <a:t>Best Performing Model: </a:t>
            </a:r>
            <a:r>
              <a:rPr lang="en-US" sz="1400">
                <a:latin typeface="Arial"/>
                <a:cs typeface="Arial"/>
              </a:rPr>
              <a:t>Embeddings + CNN</a:t>
            </a:r>
          </a:p>
          <a:p>
            <a:endParaRPr lang="en-US" sz="1400" b="1">
              <a:latin typeface="Arial"/>
              <a:cs typeface="Arial"/>
            </a:endParaRPr>
          </a:p>
          <a:p>
            <a:r>
              <a:rPr lang="en-US" sz="1400" b="1">
                <a:solidFill>
                  <a:srgbClr val="0070C0"/>
                </a:solidFill>
                <a:latin typeface="Arial"/>
                <a:cs typeface="Arial"/>
              </a:rPr>
              <a:t>Model Selected: </a:t>
            </a:r>
            <a:r>
              <a:rPr lang="en-US" sz="1400">
                <a:solidFill>
                  <a:srgbClr val="0070C0"/>
                </a:solidFill>
                <a:latin typeface="Arial"/>
                <a:cs typeface="Arial"/>
              </a:rPr>
              <a:t>Binary + Logistic Regression</a:t>
            </a:r>
          </a:p>
          <a:p>
            <a:endParaRPr lang="en-US" sz="1400">
              <a:latin typeface="Arial"/>
              <a:cs typeface="Arial"/>
            </a:endParaRPr>
          </a:p>
          <a:p>
            <a:r>
              <a:rPr lang="en-US" sz="1200" b="1">
                <a:latin typeface="Arial"/>
                <a:cs typeface="Arial"/>
              </a:rPr>
              <a:t>Reasons:</a:t>
            </a:r>
          </a:p>
          <a:p>
            <a:pPr marL="285750" indent="-285750">
              <a:lnSpc>
                <a:spcPct val="114000"/>
              </a:lnSpc>
              <a:buFont typeface="Arial" panose="020B0604020202020204" pitchFamily="34" charset="0"/>
              <a:buChar char="•"/>
            </a:pPr>
            <a:r>
              <a:rPr lang="en-US" sz="1200">
                <a:latin typeface="Arial"/>
                <a:cs typeface="Arial"/>
              </a:rPr>
              <a:t>Less complex model at a cost of &lt; 1% reduction in micro f1-score</a:t>
            </a:r>
          </a:p>
          <a:p>
            <a:pPr marL="285750" indent="-285750">
              <a:lnSpc>
                <a:spcPct val="114000"/>
              </a:lnSpc>
              <a:buFont typeface="Arial" panose="020B0604020202020204" pitchFamily="34" charset="0"/>
              <a:buChar char="•"/>
            </a:pPr>
            <a:r>
              <a:rPr lang="en-US" sz="1200">
                <a:latin typeface="Arial"/>
                <a:cs typeface="Arial"/>
              </a:rPr>
              <a:t>Simpler features (TF-IDF vs. Embeddings)</a:t>
            </a:r>
          </a:p>
          <a:p>
            <a:pPr marL="285750" indent="-285750">
              <a:lnSpc>
                <a:spcPct val="114000"/>
              </a:lnSpc>
              <a:buFont typeface="Arial" panose="020B0604020202020204" pitchFamily="34" charset="0"/>
              <a:buChar char="•"/>
            </a:pPr>
            <a:r>
              <a:rPr lang="en-US" sz="1200">
                <a:latin typeface="Arial"/>
                <a:cs typeface="Arial"/>
              </a:rPr>
              <a:t>Greater interpretability of model’s results as feature importance can easily be extracted with logistic regression.</a:t>
            </a:r>
          </a:p>
        </p:txBody>
      </p:sp>
      <p:grpSp>
        <p:nvGrpSpPr>
          <p:cNvPr id="19" name="Group 18">
            <a:extLst>
              <a:ext uri="{FF2B5EF4-FFF2-40B4-BE49-F238E27FC236}">
                <a16:creationId xmlns:a16="http://schemas.microsoft.com/office/drawing/2014/main" id="{F59B8263-377C-44C0-8166-6B268FFCD2E6}"/>
              </a:ext>
            </a:extLst>
          </p:cNvPr>
          <p:cNvGrpSpPr/>
          <p:nvPr/>
        </p:nvGrpSpPr>
        <p:grpSpPr>
          <a:xfrm>
            <a:off x="329783" y="2288547"/>
            <a:ext cx="4168024" cy="1712700"/>
            <a:chOff x="403976" y="1969788"/>
            <a:chExt cx="4168024" cy="1712700"/>
          </a:xfrm>
        </p:grpSpPr>
        <p:pic>
          <p:nvPicPr>
            <p:cNvPr id="2" name="Picture 1">
              <a:extLst>
                <a:ext uri="{FF2B5EF4-FFF2-40B4-BE49-F238E27FC236}">
                  <a16:creationId xmlns:a16="http://schemas.microsoft.com/office/drawing/2014/main" id="{6D521F82-9C31-48CF-8F9B-D271A19B1187}"/>
                </a:ext>
              </a:extLst>
            </p:cNvPr>
            <p:cNvPicPr>
              <a:picLocks noChangeAspect="1"/>
            </p:cNvPicPr>
            <p:nvPr/>
          </p:nvPicPr>
          <p:blipFill>
            <a:blip r:embed="rId3"/>
            <a:stretch>
              <a:fillRect/>
            </a:stretch>
          </p:blipFill>
          <p:spPr>
            <a:xfrm>
              <a:off x="403976" y="1969788"/>
              <a:ext cx="4168024" cy="1712700"/>
            </a:xfrm>
            <a:prstGeom prst="rect">
              <a:avLst/>
            </a:prstGeom>
          </p:spPr>
        </p:pic>
        <p:sp>
          <p:nvSpPr>
            <p:cNvPr id="8" name="Rectangle 7">
              <a:extLst>
                <a:ext uri="{FF2B5EF4-FFF2-40B4-BE49-F238E27FC236}">
                  <a16:creationId xmlns:a16="http://schemas.microsoft.com/office/drawing/2014/main" id="{312C2FC8-8961-41CE-A951-5092F7730AC2}"/>
                </a:ext>
              </a:extLst>
            </p:cNvPr>
            <p:cNvSpPr/>
            <p:nvPr/>
          </p:nvSpPr>
          <p:spPr>
            <a:xfrm>
              <a:off x="403976" y="2905866"/>
              <a:ext cx="4162562" cy="210195"/>
            </a:xfrm>
            <a:prstGeom prst="rect">
              <a:avLst/>
            </a:pr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 name="Picture 2">
            <a:extLst>
              <a:ext uri="{FF2B5EF4-FFF2-40B4-BE49-F238E27FC236}">
                <a16:creationId xmlns:a16="http://schemas.microsoft.com/office/drawing/2014/main" id="{934B894A-02EC-4D83-93EF-933099D3072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
                    </a14:imgEffect>
                  </a14:imgLayer>
                </a14:imgProps>
              </a:ext>
            </a:extLst>
          </a:blip>
          <a:stretch>
            <a:fillRect/>
          </a:stretch>
        </p:blipFill>
        <p:spPr>
          <a:xfrm>
            <a:off x="4699773" y="829120"/>
            <a:ext cx="1757363" cy="870109"/>
          </a:xfrm>
          <a:prstGeom prst="rect">
            <a:avLst/>
          </a:prstGeom>
        </p:spPr>
      </p:pic>
    </p:spTree>
    <p:extLst>
      <p:ext uri="{BB962C8B-B14F-4D97-AF65-F5344CB8AC3E}">
        <p14:creationId xmlns:p14="http://schemas.microsoft.com/office/powerpoint/2010/main" val="1044705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FE7D94-F2BA-420F-A6F7-F2650B6A925C}"/>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Agenda</a:t>
            </a:r>
            <a:endParaRPr lang="en-US" kern="0"/>
          </a:p>
        </p:txBody>
      </p:sp>
      <p:sp>
        <p:nvSpPr>
          <p:cNvPr id="2" name="Rectangle 3">
            <a:extLst>
              <a:ext uri="{FF2B5EF4-FFF2-40B4-BE49-F238E27FC236}">
                <a16:creationId xmlns:a16="http://schemas.microsoft.com/office/drawing/2014/main" id="{5F8CE6B0-2DC2-4941-A7D9-45885517B7B1}"/>
              </a:ext>
            </a:extLst>
          </p:cNvPr>
          <p:cNvSpPr txBox="1">
            <a:spLocks noChangeArrowheads="1"/>
          </p:cNvSpPr>
          <p:nvPr/>
        </p:nvSpPr>
        <p:spPr bwMode="auto">
          <a:xfrm>
            <a:off x="2264000" y="693457"/>
            <a:ext cx="5395150" cy="60480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00000"/>
                </a:solidFill>
                <a:latin typeface="+mn-lt"/>
                <a:ea typeface="+mn-ea"/>
                <a:cs typeface="+mn-cs"/>
              </a:defRPr>
            </a:lvl1pPr>
            <a:lvl2pPr marL="742950" indent="-285750" algn="l" rtl="0" fontAlgn="base">
              <a:spcBef>
                <a:spcPct val="20000"/>
              </a:spcBef>
              <a:spcAft>
                <a:spcPct val="0"/>
              </a:spcAft>
              <a:buChar char="–"/>
              <a:defRPr sz="2400" b="1">
                <a:solidFill>
                  <a:srgbClr val="000000"/>
                </a:solidFill>
                <a:latin typeface="+mn-lt"/>
              </a:defRPr>
            </a:lvl2pPr>
            <a:lvl3pPr marL="1143000" indent="-228600" algn="l" rtl="0" fontAlgn="base">
              <a:spcBef>
                <a:spcPct val="20000"/>
              </a:spcBef>
              <a:spcAft>
                <a:spcPct val="0"/>
              </a:spcAft>
              <a:buChar char="•"/>
              <a:defRPr sz="2400">
                <a:solidFill>
                  <a:srgbClr val="000000"/>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85750" indent="-285750">
              <a:lnSpc>
                <a:spcPct val="150000"/>
              </a:lnSpc>
              <a:spcBef>
                <a:spcPct val="0"/>
              </a:spcBef>
              <a:buFont typeface="Arial"/>
              <a:buChar char="•"/>
            </a:pPr>
            <a:r>
              <a:rPr lang="en-US" altLang="ko-KR" sz="2400" dirty="0">
                <a:solidFill>
                  <a:schemeClr val="tx1"/>
                </a:solidFill>
                <a:latin typeface="Arial"/>
                <a:cs typeface="Arial"/>
              </a:rPr>
              <a:t>Introduction</a:t>
            </a:r>
            <a:endParaRPr lang="en-US" sz="1600" dirty="0">
              <a:solidFill>
                <a:schemeClr val="tx1"/>
              </a:solidFill>
              <a:latin typeface="Arial"/>
              <a:ea typeface="굴림"/>
              <a:cs typeface="Arial"/>
            </a:endParaRPr>
          </a:p>
          <a:p>
            <a:pPr marL="400050" lvl="1" indent="0">
              <a:lnSpc>
                <a:spcPct val="150000"/>
              </a:lnSpc>
              <a:spcBef>
                <a:spcPct val="0"/>
              </a:spcBef>
              <a:buNone/>
            </a:pPr>
            <a:r>
              <a:rPr lang="en-US" altLang="ko-KR" sz="2000" b="0" dirty="0">
                <a:solidFill>
                  <a:schemeClr val="tx1"/>
                </a:solidFill>
                <a:latin typeface="Arial"/>
                <a:ea typeface="굴림"/>
                <a:cs typeface="Arial"/>
              </a:rPr>
              <a:t>- Problem Statement</a:t>
            </a:r>
            <a:endParaRPr lang="en-US" sz="2000" b="0" dirty="0">
              <a:solidFill>
                <a:schemeClr val="tx1"/>
              </a:solidFill>
              <a:latin typeface="Arial"/>
              <a:ea typeface="굴림"/>
              <a:cs typeface="Arial"/>
            </a:endParaRPr>
          </a:p>
          <a:p>
            <a:pPr marL="400050" lvl="1" indent="0">
              <a:lnSpc>
                <a:spcPct val="150000"/>
              </a:lnSpc>
              <a:spcBef>
                <a:spcPct val="0"/>
              </a:spcBef>
              <a:buNone/>
            </a:pPr>
            <a:r>
              <a:rPr lang="en-US" altLang="ko-KR" sz="2000" b="0" dirty="0">
                <a:solidFill>
                  <a:schemeClr val="tx1"/>
                </a:solidFill>
                <a:latin typeface="Arial"/>
                <a:ea typeface="굴림"/>
                <a:cs typeface="Arial"/>
              </a:rPr>
              <a:t>- Dataset</a:t>
            </a:r>
            <a:endParaRPr lang="en-US" sz="2000" b="0" dirty="0">
              <a:solidFill>
                <a:schemeClr val="tx1"/>
              </a:solidFill>
              <a:latin typeface="Arial"/>
              <a:ea typeface="굴림"/>
              <a:cs typeface="Arial"/>
            </a:endParaRPr>
          </a:p>
          <a:p>
            <a:pPr marL="400050" lvl="1" indent="0">
              <a:lnSpc>
                <a:spcPct val="150000"/>
              </a:lnSpc>
              <a:spcBef>
                <a:spcPct val="0"/>
              </a:spcBef>
              <a:buNone/>
            </a:pPr>
            <a:r>
              <a:rPr lang="en-US" altLang="ko-KR" sz="2000" b="0" dirty="0">
                <a:solidFill>
                  <a:schemeClr val="tx1"/>
                </a:solidFill>
                <a:latin typeface="Arial"/>
                <a:ea typeface="굴림"/>
                <a:cs typeface="Arial"/>
              </a:rPr>
              <a:t>- EDA</a:t>
            </a:r>
          </a:p>
          <a:p>
            <a:pPr marL="400050" lvl="1" indent="0">
              <a:lnSpc>
                <a:spcPct val="150000"/>
              </a:lnSpc>
              <a:spcBef>
                <a:spcPct val="0"/>
              </a:spcBef>
              <a:buNone/>
            </a:pPr>
            <a:r>
              <a:rPr lang="en-US" altLang="ko-KR" sz="2000" b="0" dirty="0">
                <a:solidFill>
                  <a:schemeClr val="tx1"/>
                </a:solidFill>
                <a:latin typeface="Arial"/>
                <a:ea typeface="굴림"/>
                <a:cs typeface="Arial"/>
              </a:rPr>
              <a:t>- Overall Approach</a:t>
            </a:r>
            <a:endParaRPr lang="en-US" altLang="ko-KR" sz="2000" dirty="0">
              <a:solidFill>
                <a:schemeClr val="tx1"/>
              </a:solidFill>
              <a:latin typeface="Arial"/>
              <a:ea typeface="굴림"/>
              <a:cs typeface="Arial"/>
            </a:endParaRPr>
          </a:p>
          <a:p>
            <a:pPr marL="285750" indent="-285750">
              <a:lnSpc>
                <a:spcPct val="150000"/>
              </a:lnSpc>
              <a:spcBef>
                <a:spcPct val="0"/>
              </a:spcBef>
              <a:buFont typeface="Arial"/>
            </a:pPr>
            <a:r>
              <a:rPr lang="en-US" altLang="ko-KR" sz="2400" dirty="0">
                <a:solidFill>
                  <a:schemeClr val="tx1"/>
                </a:solidFill>
                <a:latin typeface="Arial"/>
                <a:ea typeface="굴림"/>
                <a:cs typeface="Arial"/>
              </a:rPr>
              <a:t>Initial Approach</a:t>
            </a:r>
            <a:endParaRPr lang="en-US" altLang="ko-KR" sz="2000" dirty="0">
              <a:solidFill>
                <a:schemeClr val="tx1"/>
              </a:solidFill>
              <a:latin typeface="Arial"/>
              <a:ea typeface="굴림"/>
              <a:cs typeface="Arial"/>
            </a:endParaRPr>
          </a:p>
          <a:p>
            <a:pPr marL="400050" lvl="1" indent="0">
              <a:lnSpc>
                <a:spcPct val="150000"/>
              </a:lnSpc>
              <a:spcBef>
                <a:spcPct val="0"/>
              </a:spcBef>
              <a:buNone/>
            </a:pPr>
            <a:r>
              <a:rPr lang="en-US" altLang="ko-KR" sz="2000" b="0" dirty="0">
                <a:solidFill>
                  <a:schemeClr val="tx1"/>
                </a:solidFill>
                <a:latin typeface="Arial"/>
                <a:ea typeface="굴림"/>
                <a:cs typeface="Arial"/>
              </a:rPr>
              <a:t>- Challenges</a:t>
            </a:r>
            <a:endParaRPr lang="en-US" b="0" dirty="0">
              <a:solidFill>
                <a:schemeClr val="tx1"/>
              </a:solidFill>
              <a:cs typeface="Arial"/>
            </a:endParaRPr>
          </a:p>
          <a:p>
            <a:pPr marL="285750" indent="-285750">
              <a:lnSpc>
                <a:spcPct val="150000"/>
              </a:lnSpc>
              <a:spcBef>
                <a:spcPct val="0"/>
              </a:spcBef>
              <a:buFont typeface="Arial"/>
            </a:pPr>
            <a:r>
              <a:rPr lang="en-US" altLang="ko-KR" sz="2400" dirty="0">
                <a:solidFill>
                  <a:schemeClr val="tx1"/>
                </a:solidFill>
                <a:latin typeface="Arial"/>
                <a:ea typeface="굴림"/>
                <a:cs typeface="Arial"/>
              </a:rPr>
              <a:t>Revised Approach</a:t>
            </a:r>
          </a:p>
          <a:p>
            <a:pPr lvl="1" indent="-342900">
              <a:lnSpc>
                <a:spcPct val="150000"/>
              </a:lnSpc>
              <a:spcBef>
                <a:spcPct val="0"/>
              </a:spcBef>
              <a:buFontTx/>
              <a:buChar char="-"/>
            </a:pPr>
            <a:r>
              <a:rPr lang="en-US" altLang="ko-KR" sz="2000" b="0" dirty="0">
                <a:solidFill>
                  <a:schemeClr val="tx1"/>
                </a:solidFill>
                <a:latin typeface="Arial"/>
                <a:ea typeface="굴림"/>
                <a:cs typeface="Arial"/>
              </a:rPr>
              <a:t>Flow Chart</a:t>
            </a:r>
          </a:p>
          <a:p>
            <a:pPr lvl="1" indent="-342900">
              <a:lnSpc>
                <a:spcPct val="150000"/>
              </a:lnSpc>
              <a:spcBef>
                <a:spcPct val="0"/>
              </a:spcBef>
              <a:buFontTx/>
              <a:buChar char="-"/>
            </a:pPr>
            <a:r>
              <a:rPr lang="en-US" altLang="ko-KR" sz="2000" b="0" dirty="0">
                <a:solidFill>
                  <a:schemeClr val="tx1"/>
                </a:solidFill>
                <a:latin typeface="Arial"/>
                <a:ea typeface="굴림"/>
                <a:cs typeface="Arial"/>
              </a:rPr>
              <a:t>Feature Engineering</a:t>
            </a:r>
            <a:endParaRPr lang="en-US" sz="2000" b="0" dirty="0">
              <a:solidFill>
                <a:schemeClr val="tx1"/>
              </a:solidFill>
              <a:cs typeface="Arial"/>
            </a:endParaRPr>
          </a:p>
          <a:p>
            <a:pPr lvl="1" indent="-342900">
              <a:lnSpc>
                <a:spcPct val="150000"/>
              </a:lnSpc>
              <a:spcBef>
                <a:spcPct val="0"/>
              </a:spcBef>
              <a:buFontTx/>
              <a:buChar char="-"/>
            </a:pPr>
            <a:r>
              <a:rPr lang="en-US" altLang="ko-KR" sz="2000" b="0" dirty="0">
                <a:solidFill>
                  <a:schemeClr val="tx1"/>
                </a:solidFill>
                <a:latin typeface="Arial"/>
                <a:ea typeface="굴림"/>
                <a:cs typeface="Arial"/>
              </a:rPr>
              <a:t>Model Results &amp; Feature Importance</a:t>
            </a:r>
          </a:p>
          <a:p>
            <a:pPr lvl="1" indent="-342900">
              <a:lnSpc>
                <a:spcPct val="150000"/>
              </a:lnSpc>
              <a:spcBef>
                <a:spcPct val="0"/>
              </a:spcBef>
              <a:buFontTx/>
              <a:buChar char="-"/>
            </a:pPr>
            <a:r>
              <a:rPr lang="en-US" altLang="ko-KR" sz="2000" b="0" dirty="0">
                <a:solidFill>
                  <a:schemeClr val="tx1"/>
                </a:solidFill>
                <a:latin typeface="Arial"/>
                <a:ea typeface="굴림"/>
                <a:cs typeface="Arial"/>
              </a:rPr>
              <a:t>Examples</a:t>
            </a:r>
          </a:p>
          <a:p>
            <a:pPr marL="685800" lvl="1" indent="-285750">
              <a:lnSpc>
                <a:spcPct val="150000"/>
              </a:lnSpc>
              <a:spcBef>
                <a:spcPct val="0"/>
              </a:spcBef>
              <a:buFont typeface="Arial"/>
              <a:buChar char="–"/>
            </a:pPr>
            <a:endParaRPr lang="en-US" altLang="ko-KR" sz="2000" b="0" dirty="0">
              <a:solidFill>
                <a:srgbClr val="4D4D4D"/>
              </a:solidFill>
              <a:latin typeface="Arial"/>
              <a:ea typeface="굴림"/>
              <a:cs typeface="Arial"/>
            </a:endParaRPr>
          </a:p>
          <a:p>
            <a:pPr marL="285750" indent="-285750">
              <a:lnSpc>
                <a:spcPct val="150000"/>
              </a:lnSpc>
              <a:spcBef>
                <a:spcPct val="0"/>
              </a:spcBef>
              <a:buFont typeface="Arial"/>
            </a:pPr>
            <a:endParaRPr lang="en-US" altLang="ko-KR" sz="2400" dirty="0">
              <a:solidFill>
                <a:srgbClr val="4D4D4D"/>
              </a:solidFill>
              <a:latin typeface="Arial"/>
              <a:ea typeface="굴림"/>
              <a:cs typeface="Arial"/>
            </a:endParaRPr>
          </a:p>
          <a:p>
            <a:pPr marL="285750" indent="-285750">
              <a:lnSpc>
                <a:spcPct val="150000"/>
              </a:lnSpc>
              <a:spcBef>
                <a:spcPct val="0"/>
              </a:spcBef>
              <a:buFont typeface="Arial"/>
            </a:pPr>
            <a:endParaRPr lang="en-US" altLang="ko-KR" sz="2400" dirty="0">
              <a:solidFill>
                <a:srgbClr val="4D4D4D"/>
              </a:solidFill>
              <a:latin typeface="Arial"/>
              <a:ea typeface="굴림"/>
              <a:cs typeface="Arial"/>
            </a:endParaRPr>
          </a:p>
          <a:p>
            <a:pPr>
              <a:lnSpc>
                <a:spcPct val="150000"/>
              </a:lnSpc>
            </a:pPr>
            <a:endParaRPr lang="en-US" altLang="ko-KR" sz="2000" kern="0" dirty="0">
              <a:latin typeface="Verdana"/>
              <a:ea typeface="굴림"/>
              <a:cs typeface="Verdana"/>
            </a:endParaRPr>
          </a:p>
        </p:txBody>
      </p:sp>
    </p:spTree>
    <p:extLst>
      <p:ext uri="{BB962C8B-B14F-4D97-AF65-F5344CB8AC3E}">
        <p14:creationId xmlns:p14="http://schemas.microsoft.com/office/powerpoint/2010/main" val="3018948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Revised Approach: Model Results</a:t>
            </a:r>
            <a:endParaRPr lang="en-US"/>
          </a:p>
        </p:txBody>
      </p:sp>
      <p:sp>
        <p:nvSpPr>
          <p:cNvPr id="5" name="TextBox 4">
            <a:extLst>
              <a:ext uri="{FF2B5EF4-FFF2-40B4-BE49-F238E27FC236}">
                <a16:creationId xmlns:a16="http://schemas.microsoft.com/office/drawing/2014/main" id="{614B234E-68E6-457A-AA42-27087400E151}"/>
              </a:ext>
            </a:extLst>
          </p:cNvPr>
          <p:cNvSpPr txBox="1"/>
          <p:nvPr/>
        </p:nvSpPr>
        <p:spPr>
          <a:xfrm>
            <a:off x="368138" y="988365"/>
            <a:ext cx="4331635" cy="400110"/>
          </a:xfrm>
          <a:prstGeom prst="rect">
            <a:avLst/>
          </a:prstGeom>
          <a:noFill/>
        </p:spPr>
        <p:txBody>
          <a:bodyPr wrap="none" rtlCol="0" anchor="t">
            <a:spAutoFit/>
          </a:bodyPr>
          <a:lstStyle/>
          <a:p>
            <a:r>
              <a:rPr lang="en-US" sz="2000" b="1">
                <a:cs typeface="Arial"/>
              </a:rPr>
              <a:t>2</a:t>
            </a:r>
            <a:r>
              <a:rPr lang="en-US" sz="2000" b="1" baseline="30000">
                <a:cs typeface="Arial"/>
              </a:rPr>
              <a:t>nd</a:t>
            </a:r>
            <a:r>
              <a:rPr lang="en-US" sz="2000" b="1">
                <a:cs typeface="Arial"/>
              </a:rPr>
              <a:t> level Multi-label Classification</a:t>
            </a:r>
          </a:p>
        </p:txBody>
      </p:sp>
      <p:sp>
        <p:nvSpPr>
          <p:cNvPr id="10" name="TextBox 9">
            <a:extLst>
              <a:ext uri="{FF2B5EF4-FFF2-40B4-BE49-F238E27FC236}">
                <a16:creationId xmlns:a16="http://schemas.microsoft.com/office/drawing/2014/main" id="{C9772F4C-746D-41C4-B70E-FB3CDC35F7B2}"/>
              </a:ext>
            </a:extLst>
          </p:cNvPr>
          <p:cNvSpPr txBox="1"/>
          <p:nvPr/>
        </p:nvSpPr>
        <p:spPr>
          <a:xfrm>
            <a:off x="4745460" y="1892517"/>
            <a:ext cx="4336635" cy="3442930"/>
          </a:xfrm>
          <a:prstGeom prst="rect">
            <a:avLst/>
          </a:prstGeom>
          <a:noFill/>
        </p:spPr>
        <p:txBody>
          <a:bodyPr wrap="square" rtlCol="0" anchor="t">
            <a:spAutoFit/>
          </a:bodyPr>
          <a:lstStyle/>
          <a:p>
            <a:pPr>
              <a:lnSpc>
                <a:spcPct val="114000"/>
              </a:lnSpc>
            </a:pPr>
            <a:r>
              <a:rPr lang="en-US" sz="1200" b="1">
                <a:latin typeface="Arial"/>
                <a:cs typeface="Arial"/>
              </a:rPr>
              <a:t>Comments:</a:t>
            </a:r>
          </a:p>
          <a:p>
            <a:pPr marL="171450" indent="-171450">
              <a:lnSpc>
                <a:spcPct val="114000"/>
              </a:lnSpc>
              <a:buFont typeface="Arial" panose="020B0604020202020204" pitchFamily="34" charset="0"/>
              <a:buChar char="•"/>
            </a:pPr>
            <a:r>
              <a:rPr lang="en-US" sz="1200">
                <a:latin typeface="Arial"/>
                <a:cs typeface="Arial"/>
              </a:rPr>
              <a:t>Multi-label classification produced results with low precision and recall due to certain labels having significantly less records.</a:t>
            </a:r>
          </a:p>
          <a:p>
            <a:pPr marL="171450" indent="-171450">
              <a:lnSpc>
                <a:spcPct val="114000"/>
              </a:lnSpc>
              <a:buFont typeface="Arial" panose="020B0604020202020204" pitchFamily="34" charset="0"/>
              <a:buChar char="•"/>
            </a:pPr>
            <a:endParaRPr lang="en-US" sz="1200">
              <a:latin typeface="Arial"/>
              <a:cs typeface="Arial"/>
            </a:endParaRPr>
          </a:p>
          <a:p>
            <a:pPr marL="171450" indent="-171450">
              <a:lnSpc>
                <a:spcPct val="114000"/>
              </a:lnSpc>
              <a:buFont typeface="Arial" panose="020B0604020202020204" pitchFamily="34" charset="0"/>
              <a:buChar char="•"/>
            </a:pPr>
            <a:endParaRPr lang="en-US" sz="1200">
              <a:latin typeface="Arial"/>
              <a:cs typeface="Arial"/>
            </a:endParaRPr>
          </a:p>
          <a:p>
            <a:pPr marL="171450" indent="-171450">
              <a:lnSpc>
                <a:spcPct val="114000"/>
              </a:lnSpc>
              <a:buFont typeface="Arial" panose="020B0604020202020204" pitchFamily="34" charset="0"/>
              <a:buChar char="•"/>
            </a:pPr>
            <a:endParaRPr lang="en-US" sz="1200">
              <a:latin typeface="Arial"/>
              <a:cs typeface="Arial"/>
            </a:endParaRPr>
          </a:p>
          <a:p>
            <a:pPr marL="171450" indent="-171450">
              <a:lnSpc>
                <a:spcPct val="114000"/>
              </a:lnSpc>
              <a:buFont typeface="Arial" panose="020B0604020202020204" pitchFamily="34" charset="0"/>
              <a:buChar char="•"/>
            </a:pPr>
            <a:endParaRPr lang="en-US" sz="1200">
              <a:latin typeface="Arial"/>
              <a:cs typeface="Arial"/>
            </a:endParaRPr>
          </a:p>
          <a:p>
            <a:pPr marL="171450" indent="-171450">
              <a:lnSpc>
                <a:spcPct val="114000"/>
              </a:lnSpc>
              <a:buFont typeface="Arial" panose="020B0604020202020204" pitchFamily="34" charset="0"/>
              <a:buChar char="•"/>
            </a:pPr>
            <a:endParaRPr lang="en-US" sz="1200">
              <a:latin typeface="Arial"/>
              <a:cs typeface="Arial"/>
            </a:endParaRPr>
          </a:p>
          <a:p>
            <a:pPr marL="171450" indent="-171450">
              <a:lnSpc>
                <a:spcPct val="114000"/>
              </a:lnSpc>
              <a:buFont typeface="Arial" panose="020B0604020202020204" pitchFamily="34" charset="0"/>
              <a:buChar char="•"/>
            </a:pPr>
            <a:endParaRPr lang="en-US" sz="1200">
              <a:latin typeface="Arial"/>
              <a:cs typeface="Arial"/>
            </a:endParaRPr>
          </a:p>
          <a:p>
            <a:pPr marL="171450" indent="-171450">
              <a:lnSpc>
                <a:spcPct val="114000"/>
              </a:lnSpc>
              <a:buFont typeface="Arial" panose="020B0604020202020204" pitchFamily="34" charset="0"/>
              <a:buChar char="•"/>
            </a:pPr>
            <a:endParaRPr lang="en-US" sz="1200">
              <a:latin typeface="Arial"/>
              <a:cs typeface="Arial"/>
            </a:endParaRPr>
          </a:p>
          <a:p>
            <a:pPr marL="171450" indent="-171450">
              <a:lnSpc>
                <a:spcPct val="114000"/>
              </a:lnSpc>
              <a:buFont typeface="Arial" panose="020B0604020202020204" pitchFamily="34" charset="0"/>
              <a:buChar char="•"/>
            </a:pPr>
            <a:endParaRPr lang="en-US" sz="1200">
              <a:latin typeface="Arial"/>
              <a:cs typeface="Arial"/>
            </a:endParaRPr>
          </a:p>
          <a:p>
            <a:pPr>
              <a:lnSpc>
                <a:spcPct val="114000"/>
              </a:lnSpc>
            </a:pPr>
            <a:endParaRPr lang="en-US" sz="1200">
              <a:latin typeface="Arial"/>
              <a:cs typeface="Arial"/>
            </a:endParaRPr>
          </a:p>
          <a:p>
            <a:pPr marL="171450" indent="-171450">
              <a:lnSpc>
                <a:spcPct val="114000"/>
              </a:lnSpc>
              <a:buFont typeface="Arial" panose="020B0604020202020204" pitchFamily="34" charset="0"/>
              <a:buChar char="•"/>
            </a:pPr>
            <a:r>
              <a:rPr lang="en-US" sz="1200">
                <a:latin typeface="Arial"/>
                <a:cs typeface="Arial"/>
              </a:rPr>
              <a:t>For these 3 labels, False Negatives are high, </a:t>
            </a:r>
            <a:r>
              <a:rPr lang="en-US" sz="1200" err="1">
                <a:latin typeface="Arial"/>
                <a:cs typeface="Arial"/>
              </a:rPr>
              <a:t>ie</a:t>
            </a:r>
            <a:r>
              <a:rPr lang="en-US" sz="1200">
                <a:latin typeface="Arial"/>
                <a:cs typeface="Arial"/>
              </a:rPr>
              <a:t>. predicted as Clean when actually are Severe Toxic / Threat / Identity Hate.</a:t>
            </a:r>
          </a:p>
        </p:txBody>
      </p:sp>
      <p:pic>
        <p:nvPicPr>
          <p:cNvPr id="3" name="Picture 2">
            <a:extLst>
              <a:ext uri="{FF2B5EF4-FFF2-40B4-BE49-F238E27FC236}">
                <a16:creationId xmlns:a16="http://schemas.microsoft.com/office/drawing/2014/main" id="{934B894A-02EC-4D83-93EF-933099D3072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Layer>
                </a14:imgProps>
              </a:ext>
            </a:extLst>
          </a:blip>
          <a:stretch>
            <a:fillRect/>
          </a:stretch>
        </p:blipFill>
        <p:spPr>
          <a:xfrm>
            <a:off x="4759085" y="731466"/>
            <a:ext cx="1757363" cy="870109"/>
          </a:xfrm>
          <a:prstGeom prst="rect">
            <a:avLst/>
          </a:prstGeom>
        </p:spPr>
      </p:pic>
      <p:grpSp>
        <p:nvGrpSpPr>
          <p:cNvPr id="18" name="Group 17">
            <a:extLst>
              <a:ext uri="{FF2B5EF4-FFF2-40B4-BE49-F238E27FC236}">
                <a16:creationId xmlns:a16="http://schemas.microsoft.com/office/drawing/2014/main" id="{FE43F58F-C28E-474A-B6B7-FC46F1F758FF}"/>
              </a:ext>
            </a:extLst>
          </p:cNvPr>
          <p:cNvGrpSpPr>
            <a:grpSpLocks noChangeAspect="1"/>
          </p:cNvGrpSpPr>
          <p:nvPr/>
        </p:nvGrpSpPr>
        <p:grpSpPr>
          <a:xfrm>
            <a:off x="5472143" y="2869633"/>
            <a:ext cx="2407157" cy="1573911"/>
            <a:chOff x="6220937" y="4738413"/>
            <a:chExt cx="2674620" cy="1748790"/>
          </a:xfrm>
        </p:grpSpPr>
        <p:pic>
          <p:nvPicPr>
            <p:cNvPr id="4" name="Picture 3">
              <a:extLst>
                <a:ext uri="{FF2B5EF4-FFF2-40B4-BE49-F238E27FC236}">
                  <a16:creationId xmlns:a16="http://schemas.microsoft.com/office/drawing/2014/main" id="{0417D304-FFF7-45FA-83B2-DFB1E2458B5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
                      </a14:imgEffect>
                    </a14:imgLayer>
                  </a14:imgProps>
                </a:ext>
              </a:extLst>
            </a:blip>
            <a:stretch>
              <a:fillRect/>
            </a:stretch>
          </p:blipFill>
          <p:spPr>
            <a:xfrm>
              <a:off x="6220937" y="4738413"/>
              <a:ext cx="2674620" cy="1748790"/>
            </a:xfrm>
            <a:prstGeom prst="rect">
              <a:avLst/>
            </a:prstGeom>
          </p:spPr>
        </p:pic>
        <p:sp>
          <p:nvSpPr>
            <p:cNvPr id="17" name="Rectangle 16">
              <a:extLst>
                <a:ext uri="{FF2B5EF4-FFF2-40B4-BE49-F238E27FC236}">
                  <a16:creationId xmlns:a16="http://schemas.microsoft.com/office/drawing/2014/main" id="{553D33E9-BAC9-4EE8-A6C8-3AA20DF19966}"/>
                </a:ext>
              </a:extLst>
            </p:cNvPr>
            <p:cNvSpPr/>
            <p:nvPr/>
          </p:nvSpPr>
          <p:spPr>
            <a:xfrm>
              <a:off x="7567125" y="5734976"/>
              <a:ext cx="1275035" cy="71021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24" name="Picture 23">
            <a:extLst>
              <a:ext uri="{FF2B5EF4-FFF2-40B4-BE49-F238E27FC236}">
                <a16:creationId xmlns:a16="http://schemas.microsoft.com/office/drawing/2014/main" id="{3B1651C0-757B-4283-B01E-4900B666DB0D}"/>
              </a:ext>
            </a:extLst>
          </p:cNvPr>
          <p:cNvPicPr>
            <a:picLocks noChangeAspect="1"/>
          </p:cNvPicPr>
          <p:nvPr/>
        </p:nvPicPr>
        <p:blipFill>
          <a:blip r:embed="rId7"/>
          <a:stretch>
            <a:fillRect/>
          </a:stretch>
        </p:blipFill>
        <p:spPr>
          <a:xfrm>
            <a:off x="647922" y="1898330"/>
            <a:ext cx="3887607" cy="1084133"/>
          </a:xfrm>
          <a:prstGeom prst="rect">
            <a:avLst/>
          </a:prstGeom>
        </p:spPr>
      </p:pic>
      <p:pic>
        <p:nvPicPr>
          <p:cNvPr id="7" name="Picture 6">
            <a:extLst>
              <a:ext uri="{FF2B5EF4-FFF2-40B4-BE49-F238E27FC236}">
                <a16:creationId xmlns:a16="http://schemas.microsoft.com/office/drawing/2014/main" id="{21AEA5FC-2C1F-430B-A4F3-7DCBC03FD843}"/>
              </a:ext>
            </a:extLst>
          </p:cNvPr>
          <p:cNvPicPr>
            <a:picLocks noChangeAspect="1"/>
          </p:cNvPicPr>
          <p:nvPr/>
        </p:nvPicPr>
        <p:blipFill>
          <a:blip r:embed="rId8"/>
          <a:stretch>
            <a:fillRect/>
          </a:stretch>
        </p:blipFill>
        <p:spPr>
          <a:xfrm>
            <a:off x="2636887" y="3589568"/>
            <a:ext cx="1935113" cy="3050567"/>
          </a:xfrm>
          <a:prstGeom prst="rect">
            <a:avLst/>
          </a:prstGeom>
        </p:spPr>
      </p:pic>
    </p:spTree>
    <p:extLst>
      <p:ext uri="{BB962C8B-B14F-4D97-AF65-F5344CB8AC3E}">
        <p14:creationId xmlns:p14="http://schemas.microsoft.com/office/powerpoint/2010/main" val="2044310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Revised Approach: Final Model</a:t>
            </a:r>
            <a:endParaRPr lang="en-US"/>
          </a:p>
        </p:txBody>
      </p:sp>
      <p:sp>
        <p:nvSpPr>
          <p:cNvPr id="4" name="TextBox 3">
            <a:extLst>
              <a:ext uri="{FF2B5EF4-FFF2-40B4-BE49-F238E27FC236}">
                <a16:creationId xmlns:a16="http://schemas.microsoft.com/office/drawing/2014/main" id="{43AB65F6-835E-440E-9D2D-2F25EFCF1B14}"/>
              </a:ext>
            </a:extLst>
          </p:cNvPr>
          <p:cNvSpPr txBox="1"/>
          <p:nvPr/>
        </p:nvSpPr>
        <p:spPr>
          <a:xfrm>
            <a:off x="751437" y="4246998"/>
            <a:ext cx="382056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rial"/>
                <a:cs typeface="Arial"/>
              </a:rPr>
              <a:t>Overall Accuracy on Test Results:</a:t>
            </a:r>
            <a:endParaRPr lang="en-US" sz="1600" b="1">
              <a:cs typeface="Arial"/>
            </a:endParaRPr>
          </a:p>
        </p:txBody>
      </p:sp>
      <p:sp>
        <p:nvSpPr>
          <p:cNvPr id="8" name="TextBox 7">
            <a:extLst>
              <a:ext uri="{FF2B5EF4-FFF2-40B4-BE49-F238E27FC236}">
                <a16:creationId xmlns:a16="http://schemas.microsoft.com/office/drawing/2014/main" id="{D357DCC9-1E8C-4F28-AD83-E9E14C74C673}"/>
              </a:ext>
            </a:extLst>
          </p:cNvPr>
          <p:cNvSpPr txBox="1"/>
          <p:nvPr/>
        </p:nvSpPr>
        <p:spPr>
          <a:xfrm>
            <a:off x="729041" y="1082217"/>
            <a:ext cx="3409908" cy="843693"/>
          </a:xfrm>
          <a:prstGeom prst="rect">
            <a:avLst/>
          </a:prstGeom>
          <a:noFill/>
        </p:spPr>
        <p:txBody>
          <a:bodyPr wrap="none" rtlCol="0" anchor="t">
            <a:spAutoFit/>
          </a:bodyPr>
          <a:lstStyle/>
          <a:p>
            <a:pPr>
              <a:lnSpc>
                <a:spcPct val="114000"/>
              </a:lnSpc>
            </a:pPr>
            <a:r>
              <a:rPr lang="en-US" sz="1600" b="1">
                <a:cs typeface="Arial"/>
              </a:rPr>
              <a:t>Selection of </a:t>
            </a:r>
            <a:r>
              <a:rPr lang="en-US" sz="1600" b="1">
                <a:latin typeface="Arial"/>
                <a:cs typeface="Arial"/>
              </a:rPr>
              <a:t>Final Model: </a:t>
            </a:r>
          </a:p>
          <a:p>
            <a:pPr>
              <a:lnSpc>
                <a:spcPct val="114000"/>
              </a:lnSpc>
            </a:pPr>
            <a:r>
              <a:rPr lang="en-US" sz="1400">
                <a:latin typeface="Arial"/>
                <a:cs typeface="Arial"/>
              </a:rPr>
              <a:t>1</a:t>
            </a:r>
            <a:r>
              <a:rPr lang="en-US" sz="1400" baseline="30000">
                <a:latin typeface="Arial"/>
                <a:cs typeface="Arial"/>
              </a:rPr>
              <a:t>st</a:t>
            </a:r>
            <a:r>
              <a:rPr lang="en-US" sz="1400">
                <a:latin typeface="Arial"/>
                <a:cs typeface="Arial"/>
              </a:rPr>
              <a:t> – level: TF-IDF + SVM</a:t>
            </a:r>
          </a:p>
          <a:p>
            <a:pPr>
              <a:lnSpc>
                <a:spcPct val="114000"/>
              </a:lnSpc>
            </a:pPr>
            <a:r>
              <a:rPr lang="en-US" sz="1400">
                <a:latin typeface="Arial"/>
                <a:cs typeface="Arial"/>
              </a:rPr>
              <a:t>2</a:t>
            </a:r>
            <a:r>
              <a:rPr lang="en-US" sz="1400" baseline="30000">
                <a:latin typeface="Arial"/>
                <a:cs typeface="Arial"/>
              </a:rPr>
              <a:t>nd</a:t>
            </a:r>
            <a:r>
              <a:rPr lang="en-US" sz="1400">
                <a:latin typeface="Arial"/>
                <a:cs typeface="Arial"/>
              </a:rPr>
              <a:t> – level: Binary + Logistic Regression </a:t>
            </a:r>
          </a:p>
        </p:txBody>
      </p:sp>
      <p:pic>
        <p:nvPicPr>
          <p:cNvPr id="3" name="Picture 2">
            <a:extLst>
              <a:ext uri="{FF2B5EF4-FFF2-40B4-BE49-F238E27FC236}">
                <a16:creationId xmlns:a16="http://schemas.microsoft.com/office/drawing/2014/main" id="{20A844B5-2571-4739-89B1-41C43AEF4AAF}"/>
              </a:ext>
            </a:extLst>
          </p:cNvPr>
          <p:cNvPicPr>
            <a:picLocks noChangeAspect="1"/>
          </p:cNvPicPr>
          <p:nvPr/>
        </p:nvPicPr>
        <p:blipFill>
          <a:blip r:embed="rId3"/>
          <a:stretch>
            <a:fillRect/>
          </a:stretch>
        </p:blipFill>
        <p:spPr>
          <a:xfrm>
            <a:off x="864657" y="4710891"/>
            <a:ext cx="5041143" cy="748514"/>
          </a:xfrm>
          <a:prstGeom prst="rect">
            <a:avLst/>
          </a:prstGeom>
        </p:spPr>
      </p:pic>
      <p:grpSp>
        <p:nvGrpSpPr>
          <p:cNvPr id="17" name="Group 16">
            <a:extLst>
              <a:ext uri="{FF2B5EF4-FFF2-40B4-BE49-F238E27FC236}">
                <a16:creationId xmlns:a16="http://schemas.microsoft.com/office/drawing/2014/main" id="{C7D28B6D-0C49-49D7-9494-27FFEDEEC981}"/>
              </a:ext>
            </a:extLst>
          </p:cNvPr>
          <p:cNvGrpSpPr/>
          <p:nvPr/>
        </p:nvGrpSpPr>
        <p:grpSpPr>
          <a:xfrm>
            <a:off x="849091" y="2128472"/>
            <a:ext cx="6783826" cy="1712700"/>
            <a:chOff x="864658" y="1366812"/>
            <a:chExt cx="6783826" cy="1712700"/>
          </a:xfrm>
        </p:grpSpPr>
        <p:pic>
          <p:nvPicPr>
            <p:cNvPr id="2" name="Picture 1">
              <a:extLst>
                <a:ext uri="{FF2B5EF4-FFF2-40B4-BE49-F238E27FC236}">
                  <a16:creationId xmlns:a16="http://schemas.microsoft.com/office/drawing/2014/main" id="{63BEB099-CC6B-4C45-B5EA-FBF1D1D79605}"/>
                </a:ext>
              </a:extLst>
            </p:cNvPr>
            <p:cNvPicPr>
              <a:picLocks noChangeAspect="1"/>
            </p:cNvPicPr>
            <p:nvPr/>
          </p:nvPicPr>
          <p:blipFill>
            <a:blip r:embed="rId4"/>
            <a:stretch>
              <a:fillRect/>
            </a:stretch>
          </p:blipFill>
          <p:spPr>
            <a:xfrm>
              <a:off x="880224" y="1366812"/>
              <a:ext cx="6768259" cy="1712700"/>
            </a:xfrm>
            <a:prstGeom prst="rect">
              <a:avLst/>
            </a:prstGeom>
          </p:spPr>
        </p:pic>
        <p:sp>
          <p:nvSpPr>
            <p:cNvPr id="13" name="Rectangle 12">
              <a:extLst>
                <a:ext uri="{FF2B5EF4-FFF2-40B4-BE49-F238E27FC236}">
                  <a16:creationId xmlns:a16="http://schemas.microsoft.com/office/drawing/2014/main" id="{A201384A-6F55-4CD3-AEE8-E1C799195F42}"/>
                </a:ext>
              </a:extLst>
            </p:cNvPr>
            <p:cNvSpPr/>
            <p:nvPr/>
          </p:nvSpPr>
          <p:spPr>
            <a:xfrm>
              <a:off x="864659" y="2111192"/>
              <a:ext cx="4282740" cy="195309"/>
            </a:xfrm>
            <a:prstGeom prst="rect">
              <a:avLst/>
            </a:pr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94882D86-3093-4D9F-8C60-7C90C65A74D2}"/>
                </a:ext>
              </a:extLst>
            </p:cNvPr>
            <p:cNvSpPr/>
            <p:nvPr/>
          </p:nvSpPr>
          <p:spPr>
            <a:xfrm>
              <a:off x="5147400" y="2306500"/>
              <a:ext cx="2501084" cy="195309"/>
            </a:xfrm>
            <a:prstGeom prst="rect">
              <a:avLst/>
            </a:pr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F4CE8405-8578-4299-AAE5-E985EDF6208C}"/>
                </a:ext>
              </a:extLst>
            </p:cNvPr>
            <p:cNvSpPr/>
            <p:nvPr/>
          </p:nvSpPr>
          <p:spPr>
            <a:xfrm>
              <a:off x="864658" y="2306500"/>
              <a:ext cx="1674356" cy="195309"/>
            </a:xfrm>
            <a:prstGeom prst="rect">
              <a:avLst/>
            </a:prstGeom>
            <a:noFill/>
            <a:ln w="444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51434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653F4-438C-4CAF-A33C-FF39D4A8307B}"/>
              </a:ext>
            </a:extLst>
          </p:cNvPr>
          <p:cNvSpPr>
            <a:spLocks noGrp="1"/>
          </p:cNvSpPr>
          <p:nvPr>
            <p:ph idx="1"/>
          </p:nvPr>
        </p:nvSpPr>
        <p:spPr>
          <a:xfrm>
            <a:off x="2158432" y="2880193"/>
            <a:ext cx="4827135" cy="1101109"/>
          </a:xfrm>
        </p:spPr>
        <p:txBody>
          <a:bodyPr/>
          <a:lstStyle/>
          <a:p>
            <a:pPr marL="0" indent="0" algn="ctr">
              <a:buNone/>
            </a:pPr>
            <a:r>
              <a:rPr lang="en-US" b="1" kern="1200">
                <a:solidFill>
                  <a:schemeClr val="tx1"/>
                </a:solidFill>
                <a:cs typeface="Arial"/>
              </a:rPr>
              <a:t>Revised Approach: </a:t>
            </a:r>
          </a:p>
          <a:p>
            <a:pPr marL="0" indent="0" algn="ctr">
              <a:buNone/>
            </a:pPr>
            <a:r>
              <a:rPr lang="en-US" b="1" kern="1200">
                <a:solidFill>
                  <a:schemeClr val="tx1"/>
                </a:solidFill>
                <a:cs typeface="Arial"/>
              </a:rPr>
              <a:t>Feature </a:t>
            </a:r>
            <a:r>
              <a:rPr lang="en-US" b="1" kern="1200">
                <a:solidFill>
                  <a:schemeClr val="tx1"/>
                </a:solidFill>
                <a:latin typeface="Arial"/>
                <a:cs typeface="Arial"/>
              </a:rPr>
              <a:t>Importance</a:t>
            </a:r>
            <a:endParaRPr lang="en-US"/>
          </a:p>
        </p:txBody>
      </p:sp>
      <p:pic>
        <p:nvPicPr>
          <p:cNvPr id="2" name="Picture 3" descr="A close up of a sign&#10;&#10;Description generated with very high confidence">
            <a:extLst>
              <a:ext uri="{FF2B5EF4-FFF2-40B4-BE49-F238E27FC236}">
                <a16:creationId xmlns:a16="http://schemas.microsoft.com/office/drawing/2014/main" id="{F8096B34-237C-47FD-B11A-474E1E672D38}"/>
              </a:ext>
            </a:extLst>
          </p:cNvPr>
          <p:cNvPicPr>
            <a:picLocks noChangeAspect="1"/>
          </p:cNvPicPr>
          <p:nvPr/>
        </p:nvPicPr>
        <p:blipFill>
          <a:blip r:embed="rId2"/>
          <a:stretch>
            <a:fillRect/>
          </a:stretch>
        </p:blipFill>
        <p:spPr>
          <a:xfrm>
            <a:off x="5448300" y="3981302"/>
            <a:ext cx="2743200" cy="2197395"/>
          </a:xfrm>
          <a:prstGeom prst="rect">
            <a:avLst/>
          </a:prstGeom>
        </p:spPr>
      </p:pic>
    </p:spTree>
    <p:extLst>
      <p:ext uri="{BB962C8B-B14F-4D97-AF65-F5344CB8AC3E}">
        <p14:creationId xmlns:p14="http://schemas.microsoft.com/office/powerpoint/2010/main" val="3036796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F6FB8F-72E3-4AA7-9492-837D43E24B59}"/>
              </a:ext>
            </a:extLst>
          </p:cNvPr>
          <p:cNvPicPr>
            <a:picLocks noChangeAspect="1"/>
          </p:cNvPicPr>
          <p:nvPr/>
        </p:nvPicPr>
        <p:blipFill>
          <a:blip r:embed="rId3"/>
          <a:stretch>
            <a:fillRect/>
          </a:stretch>
        </p:blipFill>
        <p:spPr>
          <a:xfrm>
            <a:off x="983848" y="1083547"/>
            <a:ext cx="7696200" cy="2505494"/>
          </a:xfrm>
          <a:prstGeom prst="rect">
            <a:avLst/>
          </a:prstGeom>
        </p:spPr>
      </p:pic>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Feature Importance</a:t>
            </a:r>
            <a:endParaRPr lang="en-US"/>
          </a:p>
        </p:txBody>
      </p:sp>
      <p:sp>
        <p:nvSpPr>
          <p:cNvPr id="16" name="Rectangle: Rounded Corners 15">
            <a:extLst>
              <a:ext uri="{FF2B5EF4-FFF2-40B4-BE49-F238E27FC236}">
                <a16:creationId xmlns:a16="http://schemas.microsoft.com/office/drawing/2014/main" id="{A7771A49-02C5-4CD1-8474-008AB3FF7D4B}"/>
              </a:ext>
            </a:extLst>
          </p:cNvPr>
          <p:cNvSpPr/>
          <p:nvPr/>
        </p:nvSpPr>
        <p:spPr>
          <a:xfrm>
            <a:off x="3425792" y="898881"/>
            <a:ext cx="2995328" cy="3693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600"/>
              <a:t>Label: Toxic</a:t>
            </a:r>
            <a:endParaRPr lang="en-GB" sz="1600"/>
          </a:p>
        </p:txBody>
      </p:sp>
      <p:pic>
        <p:nvPicPr>
          <p:cNvPr id="4" name="Picture 3">
            <a:extLst>
              <a:ext uri="{FF2B5EF4-FFF2-40B4-BE49-F238E27FC236}">
                <a16:creationId xmlns:a16="http://schemas.microsoft.com/office/drawing/2014/main" id="{864EADD4-D170-4036-AB0C-4B046C3EDF1F}"/>
              </a:ext>
            </a:extLst>
          </p:cNvPr>
          <p:cNvPicPr>
            <a:picLocks noChangeAspect="1"/>
          </p:cNvPicPr>
          <p:nvPr/>
        </p:nvPicPr>
        <p:blipFill>
          <a:blip r:embed="rId4"/>
          <a:stretch>
            <a:fillRect/>
          </a:stretch>
        </p:blipFill>
        <p:spPr>
          <a:xfrm>
            <a:off x="983848" y="3909869"/>
            <a:ext cx="7523544" cy="2528922"/>
          </a:xfrm>
          <a:prstGeom prst="rect">
            <a:avLst/>
          </a:prstGeom>
        </p:spPr>
      </p:pic>
      <p:sp>
        <p:nvSpPr>
          <p:cNvPr id="10" name="Rectangle: Rounded Corners 9">
            <a:extLst>
              <a:ext uri="{FF2B5EF4-FFF2-40B4-BE49-F238E27FC236}">
                <a16:creationId xmlns:a16="http://schemas.microsoft.com/office/drawing/2014/main" id="{D21E1DFE-208B-480F-AC44-7673922FACD9}"/>
              </a:ext>
            </a:extLst>
          </p:cNvPr>
          <p:cNvSpPr/>
          <p:nvPr/>
        </p:nvSpPr>
        <p:spPr>
          <a:xfrm>
            <a:off x="3425792" y="3725203"/>
            <a:ext cx="2995328" cy="3693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600"/>
              <a:t>Label: Severe toxic</a:t>
            </a:r>
            <a:endParaRPr lang="en-GB" sz="1600"/>
          </a:p>
        </p:txBody>
      </p:sp>
    </p:spTree>
    <p:extLst>
      <p:ext uri="{BB962C8B-B14F-4D97-AF65-F5344CB8AC3E}">
        <p14:creationId xmlns:p14="http://schemas.microsoft.com/office/powerpoint/2010/main" val="384398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392E4C-36F9-4E91-AAFE-5935831E5E0C}"/>
              </a:ext>
            </a:extLst>
          </p:cNvPr>
          <p:cNvPicPr>
            <a:picLocks noChangeAspect="1"/>
          </p:cNvPicPr>
          <p:nvPr/>
        </p:nvPicPr>
        <p:blipFill>
          <a:blip r:embed="rId3"/>
          <a:stretch>
            <a:fillRect/>
          </a:stretch>
        </p:blipFill>
        <p:spPr>
          <a:xfrm>
            <a:off x="620236" y="966209"/>
            <a:ext cx="7888763" cy="2605666"/>
          </a:xfrm>
          <a:prstGeom prst="rect">
            <a:avLst/>
          </a:prstGeom>
        </p:spPr>
      </p:pic>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Feature Importance</a:t>
            </a:r>
            <a:endParaRPr lang="en-US"/>
          </a:p>
        </p:txBody>
      </p:sp>
      <p:sp>
        <p:nvSpPr>
          <p:cNvPr id="16" name="Rectangle: Rounded Corners 15">
            <a:extLst>
              <a:ext uri="{FF2B5EF4-FFF2-40B4-BE49-F238E27FC236}">
                <a16:creationId xmlns:a16="http://schemas.microsoft.com/office/drawing/2014/main" id="{A7771A49-02C5-4CD1-8474-008AB3FF7D4B}"/>
              </a:ext>
            </a:extLst>
          </p:cNvPr>
          <p:cNvSpPr/>
          <p:nvPr/>
        </p:nvSpPr>
        <p:spPr>
          <a:xfrm>
            <a:off x="3425792" y="771556"/>
            <a:ext cx="2995328" cy="3693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600"/>
              <a:t>Label: Obscene</a:t>
            </a:r>
            <a:endParaRPr lang="en-GB" sz="1600"/>
          </a:p>
        </p:txBody>
      </p:sp>
      <p:pic>
        <p:nvPicPr>
          <p:cNvPr id="18" name="Picture 17">
            <a:extLst>
              <a:ext uri="{FF2B5EF4-FFF2-40B4-BE49-F238E27FC236}">
                <a16:creationId xmlns:a16="http://schemas.microsoft.com/office/drawing/2014/main" id="{F18241DF-D83A-47FA-99FD-E03D110FD595}"/>
              </a:ext>
            </a:extLst>
          </p:cNvPr>
          <p:cNvPicPr>
            <a:picLocks noChangeAspect="1"/>
          </p:cNvPicPr>
          <p:nvPr/>
        </p:nvPicPr>
        <p:blipFill>
          <a:blip r:embed="rId4"/>
          <a:stretch>
            <a:fillRect/>
          </a:stretch>
        </p:blipFill>
        <p:spPr>
          <a:xfrm>
            <a:off x="635001" y="3909869"/>
            <a:ext cx="7873998" cy="2674292"/>
          </a:xfrm>
          <a:prstGeom prst="rect">
            <a:avLst/>
          </a:prstGeom>
        </p:spPr>
      </p:pic>
      <p:sp>
        <p:nvSpPr>
          <p:cNvPr id="10" name="Rectangle: Rounded Corners 9">
            <a:extLst>
              <a:ext uri="{FF2B5EF4-FFF2-40B4-BE49-F238E27FC236}">
                <a16:creationId xmlns:a16="http://schemas.microsoft.com/office/drawing/2014/main" id="{D21E1DFE-208B-480F-AC44-7673922FACD9}"/>
              </a:ext>
            </a:extLst>
          </p:cNvPr>
          <p:cNvSpPr/>
          <p:nvPr/>
        </p:nvSpPr>
        <p:spPr>
          <a:xfrm>
            <a:off x="3425792" y="3725203"/>
            <a:ext cx="2995328" cy="3693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600"/>
              <a:t>Label: Identity Hate</a:t>
            </a:r>
            <a:endParaRPr lang="en-GB" sz="1600"/>
          </a:p>
        </p:txBody>
      </p:sp>
    </p:spTree>
    <p:extLst>
      <p:ext uri="{BB962C8B-B14F-4D97-AF65-F5344CB8AC3E}">
        <p14:creationId xmlns:p14="http://schemas.microsoft.com/office/powerpoint/2010/main" val="3329735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Feature Importance</a:t>
            </a:r>
            <a:endParaRPr lang="en-US"/>
          </a:p>
        </p:txBody>
      </p:sp>
      <p:pic>
        <p:nvPicPr>
          <p:cNvPr id="3" name="Picture 2">
            <a:extLst>
              <a:ext uri="{FF2B5EF4-FFF2-40B4-BE49-F238E27FC236}">
                <a16:creationId xmlns:a16="http://schemas.microsoft.com/office/drawing/2014/main" id="{BA943D8A-5AEC-4531-A530-7354E78909CE}"/>
              </a:ext>
            </a:extLst>
          </p:cNvPr>
          <p:cNvPicPr>
            <a:picLocks noChangeAspect="1"/>
          </p:cNvPicPr>
          <p:nvPr/>
        </p:nvPicPr>
        <p:blipFill>
          <a:blip r:embed="rId3"/>
          <a:stretch>
            <a:fillRect/>
          </a:stretch>
        </p:blipFill>
        <p:spPr>
          <a:xfrm>
            <a:off x="652462" y="3919211"/>
            <a:ext cx="7839075" cy="2651533"/>
          </a:xfrm>
          <a:prstGeom prst="rect">
            <a:avLst/>
          </a:prstGeom>
        </p:spPr>
      </p:pic>
      <p:sp>
        <p:nvSpPr>
          <p:cNvPr id="10" name="Rectangle: Rounded Corners 9">
            <a:extLst>
              <a:ext uri="{FF2B5EF4-FFF2-40B4-BE49-F238E27FC236}">
                <a16:creationId xmlns:a16="http://schemas.microsoft.com/office/drawing/2014/main" id="{D21E1DFE-208B-480F-AC44-7673922FACD9}"/>
              </a:ext>
            </a:extLst>
          </p:cNvPr>
          <p:cNvSpPr/>
          <p:nvPr/>
        </p:nvSpPr>
        <p:spPr>
          <a:xfrm>
            <a:off x="3425792" y="3801403"/>
            <a:ext cx="2995328" cy="3693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600"/>
              <a:t>Label: Threat</a:t>
            </a:r>
            <a:endParaRPr lang="en-GB" sz="1600"/>
          </a:p>
        </p:txBody>
      </p:sp>
      <p:pic>
        <p:nvPicPr>
          <p:cNvPr id="4" name="Picture 3">
            <a:extLst>
              <a:ext uri="{FF2B5EF4-FFF2-40B4-BE49-F238E27FC236}">
                <a16:creationId xmlns:a16="http://schemas.microsoft.com/office/drawing/2014/main" id="{3A741DB2-3C07-4EA5-8A37-18627BF37528}"/>
              </a:ext>
            </a:extLst>
          </p:cNvPr>
          <p:cNvPicPr>
            <a:picLocks noChangeAspect="1"/>
          </p:cNvPicPr>
          <p:nvPr/>
        </p:nvPicPr>
        <p:blipFill>
          <a:blip r:embed="rId4"/>
          <a:stretch>
            <a:fillRect/>
          </a:stretch>
        </p:blipFill>
        <p:spPr>
          <a:xfrm>
            <a:off x="652462" y="973032"/>
            <a:ext cx="7839075" cy="2611193"/>
          </a:xfrm>
          <a:prstGeom prst="rect">
            <a:avLst/>
          </a:prstGeom>
        </p:spPr>
      </p:pic>
      <p:sp>
        <p:nvSpPr>
          <p:cNvPr id="16" name="Rectangle: Rounded Corners 15">
            <a:extLst>
              <a:ext uri="{FF2B5EF4-FFF2-40B4-BE49-F238E27FC236}">
                <a16:creationId xmlns:a16="http://schemas.microsoft.com/office/drawing/2014/main" id="{A7771A49-02C5-4CD1-8474-008AB3FF7D4B}"/>
              </a:ext>
            </a:extLst>
          </p:cNvPr>
          <p:cNvSpPr/>
          <p:nvPr/>
        </p:nvSpPr>
        <p:spPr>
          <a:xfrm>
            <a:off x="3425792" y="771556"/>
            <a:ext cx="2995328" cy="36933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600"/>
              <a:t>Label: Insult</a:t>
            </a:r>
            <a:endParaRPr lang="en-GB" sz="1600"/>
          </a:p>
        </p:txBody>
      </p:sp>
    </p:spTree>
    <p:extLst>
      <p:ext uri="{BB962C8B-B14F-4D97-AF65-F5344CB8AC3E}">
        <p14:creationId xmlns:p14="http://schemas.microsoft.com/office/powerpoint/2010/main" val="356424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Revised Approach: Examples</a:t>
            </a:r>
            <a:endParaRPr lang="en-US"/>
          </a:p>
        </p:txBody>
      </p:sp>
      <p:graphicFrame>
        <p:nvGraphicFramePr>
          <p:cNvPr id="2" name="Table 2">
            <a:extLst>
              <a:ext uri="{FF2B5EF4-FFF2-40B4-BE49-F238E27FC236}">
                <a16:creationId xmlns:a16="http://schemas.microsoft.com/office/drawing/2014/main" id="{65A8CE95-1E74-4DB0-BE01-A985C0AFAB6C}"/>
              </a:ext>
            </a:extLst>
          </p:cNvPr>
          <p:cNvGraphicFramePr>
            <a:graphicFrameLocks noGrp="1"/>
          </p:cNvGraphicFramePr>
          <p:nvPr>
            <p:extLst>
              <p:ext uri="{D42A27DB-BD31-4B8C-83A1-F6EECF244321}">
                <p14:modId xmlns:p14="http://schemas.microsoft.com/office/powerpoint/2010/main" val="1119835885"/>
              </p:ext>
            </p:extLst>
          </p:nvPr>
        </p:nvGraphicFramePr>
        <p:xfrm>
          <a:off x="717055" y="1350952"/>
          <a:ext cx="7769109" cy="3937000"/>
        </p:xfrm>
        <a:graphic>
          <a:graphicData uri="http://schemas.openxmlformats.org/drawingml/2006/table">
            <a:tbl>
              <a:tblPr firstRow="1" bandRow="1">
                <a:tableStyleId>{5C22544A-7EE6-4342-B048-85BDC9FD1C3A}</a:tableStyleId>
              </a:tblPr>
              <a:tblGrid>
                <a:gridCol w="2589703">
                  <a:extLst>
                    <a:ext uri="{9D8B030D-6E8A-4147-A177-3AD203B41FA5}">
                      <a16:colId xmlns:a16="http://schemas.microsoft.com/office/drawing/2014/main" val="1001613242"/>
                    </a:ext>
                  </a:extLst>
                </a:gridCol>
                <a:gridCol w="2589703">
                  <a:extLst>
                    <a:ext uri="{9D8B030D-6E8A-4147-A177-3AD203B41FA5}">
                      <a16:colId xmlns:a16="http://schemas.microsoft.com/office/drawing/2014/main" val="996811966"/>
                    </a:ext>
                  </a:extLst>
                </a:gridCol>
                <a:gridCol w="2589703">
                  <a:extLst>
                    <a:ext uri="{9D8B030D-6E8A-4147-A177-3AD203B41FA5}">
                      <a16:colId xmlns:a16="http://schemas.microsoft.com/office/drawing/2014/main" val="1233266111"/>
                    </a:ext>
                  </a:extLst>
                </a:gridCol>
              </a:tblGrid>
              <a:tr h="370840">
                <a:tc>
                  <a:txBody>
                    <a:bodyPr/>
                    <a:lstStyle/>
                    <a:p>
                      <a:r>
                        <a:rPr lang="en-US" dirty="0"/>
                        <a:t>Comment</a:t>
                      </a:r>
                    </a:p>
                  </a:txBody>
                  <a:tcPr/>
                </a:tc>
                <a:tc>
                  <a:txBody>
                    <a:bodyPr/>
                    <a:lstStyle/>
                    <a:p>
                      <a:r>
                        <a:rPr lang="en-US" dirty="0"/>
                        <a:t>True Labels</a:t>
                      </a:r>
                    </a:p>
                  </a:txBody>
                  <a:tcPr/>
                </a:tc>
                <a:tc>
                  <a:txBody>
                    <a:bodyPr/>
                    <a:lstStyle/>
                    <a:p>
                      <a:r>
                        <a:rPr lang="en-US" dirty="0"/>
                        <a:t>Predicted Labels</a:t>
                      </a:r>
                    </a:p>
                  </a:txBody>
                  <a:tcPr/>
                </a:tc>
                <a:extLst>
                  <a:ext uri="{0D108BD9-81ED-4DB2-BD59-A6C34878D82A}">
                    <a16:rowId xmlns:a16="http://schemas.microsoft.com/office/drawing/2014/main" val="794974642"/>
                  </a:ext>
                </a:extLst>
              </a:tr>
              <a:tr h="370840">
                <a:tc>
                  <a:txBody>
                    <a:bodyPr/>
                    <a:lstStyle/>
                    <a:p>
                      <a:r>
                        <a:rPr lang="en-US" dirty="0"/>
                        <a:t>Hello, you disgusting transsexual. </a:t>
                      </a:r>
                    </a:p>
                    <a:p>
                      <a:r>
                        <a:rPr lang="en-US" dirty="0"/>
                        <a:t>You are a grotesque blight upon the earth. Please kill yourself.</a:t>
                      </a:r>
                    </a:p>
                  </a:txBody>
                  <a:tcPr/>
                </a:tc>
                <a:tc>
                  <a:txBody>
                    <a:bodyPr/>
                    <a:lstStyle/>
                    <a:p>
                      <a:r>
                        <a:rPr lang="en-US" dirty="0"/>
                        <a:t>Toxic, Obscene, Threat, Identity Hate, Insult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Toxic, Obscene, Threat, Identity Hate, Insult</a:t>
                      </a:r>
                    </a:p>
                  </a:txBody>
                  <a:tcPr/>
                </a:tc>
                <a:extLst>
                  <a:ext uri="{0D108BD9-81ED-4DB2-BD59-A6C34878D82A}">
                    <a16:rowId xmlns:a16="http://schemas.microsoft.com/office/drawing/2014/main" val="529437176"/>
                  </a:ext>
                </a:extLst>
              </a:tr>
              <a:tr h="370840">
                <a:tc>
                  <a:txBody>
                    <a:bodyPr/>
                    <a:lstStyle/>
                    <a:p>
                      <a:r>
                        <a:rPr lang="en-US" dirty="0"/>
                        <a:t>Wtf, Why You deleting </a:t>
                      </a:r>
                      <a:r>
                        <a:rPr lang="en-US" dirty="0" err="1"/>
                        <a:t>Maashel</a:t>
                      </a:r>
                      <a:r>
                        <a:rPr lang="en-US" dirty="0"/>
                        <a:t>? Bad things will happen to you now.</a:t>
                      </a:r>
                    </a:p>
                  </a:txBody>
                  <a:tcPr/>
                </a:tc>
                <a:tc>
                  <a:txBody>
                    <a:bodyPr/>
                    <a:lstStyle/>
                    <a:p>
                      <a:r>
                        <a:rPr lang="en-US" dirty="0"/>
                        <a:t>Toxic, Threat</a:t>
                      </a:r>
                    </a:p>
                  </a:txBody>
                  <a:tcPr/>
                </a:tc>
                <a:tc>
                  <a:txBody>
                    <a:bodyPr/>
                    <a:lstStyle/>
                    <a:p>
                      <a:r>
                        <a:rPr lang="en-US" dirty="0"/>
                        <a:t>Toxic</a:t>
                      </a:r>
                    </a:p>
                  </a:txBody>
                  <a:tcPr/>
                </a:tc>
                <a:extLst>
                  <a:ext uri="{0D108BD9-81ED-4DB2-BD59-A6C34878D82A}">
                    <a16:rowId xmlns:a16="http://schemas.microsoft.com/office/drawing/2014/main" val="2853290807"/>
                  </a:ext>
                </a:extLst>
              </a:tr>
              <a:tr h="370840">
                <a:tc>
                  <a:txBody>
                    <a:bodyPr/>
                    <a:lstStyle/>
                    <a:p>
                      <a:r>
                        <a:rPr lang="en-US" dirty="0"/>
                        <a:t>am going to shoot you in the head and laugh as your brains splatter onto the 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Toxic, Severe Toxic, Threat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Toxic, Threat</a:t>
                      </a:r>
                    </a:p>
                  </a:txBody>
                  <a:tcPr/>
                </a:tc>
                <a:extLst>
                  <a:ext uri="{0D108BD9-81ED-4DB2-BD59-A6C34878D82A}">
                    <a16:rowId xmlns:a16="http://schemas.microsoft.com/office/drawing/2014/main" val="609502312"/>
                  </a:ext>
                </a:extLst>
              </a:tr>
            </a:tbl>
          </a:graphicData>
        </a:graphic>
      </p:graphicFrame>
    </p:spTree>
    <p:extLst>
      <p:ext uri="{BB962C8B-B14F-4D97-AF65-F5344CB8AC3E}">
        <p14:creationId xmlns:p14="http://schemas.microsoft.com/office/powerpoint/2010/main" val="1096359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653F4-438C-4CAF-A33C-FF39D4A8307B}"/>
              </a:ext>
            </a:extLst>
          </p:cNvPr>
          <p:cNvSpPr>
            <a:spLocks noGrp="1"/>
          </p:cNvSpPr>
          <p:nvPr>
            <p:ph idx="1"/>
          </p:nvPr>
        </p:nvSpPr>
        <p:spPr>
          <a:xfrm>
            <a:off x="2158432" y="2986081"/>
            <a:ext cx="4827135" cy="442919"/>
          </a:xfrm>
        </p:spPr>
        <p:txBody>
          <a:bodyPr/>
          <a:lstStyle/>
          <a:p>
            <a:pPr marL="0" indent="0" algn="ctr">
              <a:buNone/>
            </a:pPr>
            <a:r>
              <a:rPr lang="en-US" b="1" kern="1200" dirty="0">
                <a:solidFill>
                  <a:schemeClr val="tx1"/>
                </a:solidFill>
                <a:latin typeface="Arial"/>
                <a:cs typeface="Arial"/>
              </a:rPr>
              <a:t>Thank You</a:t>
            </a:r>
          </a:p>
        </p:txBody>
      </p:sp>
    </p:spTree>
    <p:extLst>
      <p:ext uri="{BB962C8B-B14F-4D97-AF65-F5344CB8AC3E}">
        <p14:creationId xmlns:p14="http://schemas.microsoft.com/office/powerpoint/2010/main" val="212643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DF29023-E2F9-419D-B377-37B0091EE444}"/>
              </a:ext>
            </a:extLst>
          </p:cNvPr>
          <p:cNvSpPr/>
          <p:nvPr/>
        </p:nvSpPr>
        <p:spPr>
          <a:xfrm>
            <a:off x="5997389" y="4057338"/>
            <a:ext cx="2537012" cy="23168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8D665-649E-4BA7-8B59-4282A520BC61}"/>
              </a:ext>
            </a:extLst>
          </p:cNvPr>
          <p:cNvSpPr>
            <a:spLocks noGrp="1"/>
          </p:cNvSpPr>
          <p:nvPr>
            <p:ph type="title"/>
          </p:nvPr>
        </p:nvSpPr>
        <p:spPr>
          <a:xfrm>
            <a:off x="338422" y="116459"/>
            <a:ext cx="6337300" cy="508000"/>
          </a:xfrm>
        </p:spPr>
        <p:txBody>
          <a:bodyPr/>
          <a:lstStyle/>
          <a:p>
            <a:r>
              <a:rPr lang="en-US" b="1">
                <a:cs typeface="Arial"/>
              </a:rPr>
              <a:t>Problem Statement</a:t>
            </a:r>
            <a:endParaRPr lang="en-US"/>
          </a:p>
        </p:txBody>
      </p:sp>
      <p:sp>
        <p:nvSpPr>
          <p:cNvPr id="5" name="TextBox 4">
            <a:extLst>
              <a:ext uri="{FF2B5EF4-FFF2-40B4-BE49-F238E27FC236}">
                <a16:creationId xmlns:a16="http://schemas.microsoft.com/office/drawing/2014/main" id="{0A3DCA1C-3733-446E-9237-1BD826A4BB5E}"/>
              </a:ext>
            </a:extLst>
          </p:cNvPr>
          <p:cNvSpPr txBox="1"/>
          <p:nvPr/>
        </p:nvSpPr>
        <p:spPr>
          <a:xfrm>
            <a:off x="341271" y="938817"/>
            <a:ext cx="6578427" cy="1569660"/>
          </a:xfrm>
          <a:prstGeom prst="rect">
            <a:avLst/>
          </a:prstGeom>
          <a:noFill/>
        </p:spPr>
        <p:txBody>
          <a:bodyPr wrap="square" rtlCol="0" anchor="t">
            <a:spAutoFit/>
          </a:bodyPr>
          <a:lstStyle/>
          <a:p>
            <a:r>
              <a:rPr lang="en-US" sz="2400" b="1" dirty="0">
                <a:solidFill>
                  <a:srgbClr val="4373C4"/>
                </a:solidFill>
              </a:rPr>
              <a:t>Background</a:t>
            </a:r>
          </a:p>
          <a:p>
            <a:r>
              <a:rPr lang="en-US" sz="2400" dirty="0">
                <a:solidFill>
                  <a:srgbClr val="4373C4"/>
                </a:solidFill>
                <a:latin typeface="Arial"/>
                <a:cs typeface="Arial"/>
              </a:rPr>
              <a:t>Online discussion is an integral aspect of social media platforms but it has become an avenue for abuse and harassment. </a:t>
            </a:r>
            <a:endParaRPr lang="en-US" sz="2400" dirty="0">
              <a:solidFill>
                <a:srgbClr val="4373C4"/>
              </a:solidFill>
              <a:cs typeface="Arial"/>
            </a:endParaRPr>
          </a:p>
        </p:txBody>
      </p:sp>
      <p:pic>
        <p:nvPicPr>
          <p:cNvPr id="1026" name="Picture 2" descr="https://timedotcom.files.wordpress.com/2016/08/troll-cover.jpg?w=800&amp;quality=85">
            <a:extLst>
              <a:ext uri="{FF2B5EF4-FFF2-40B4-BE49-F238E27FC236}">
                <a16:creationId xmlns:a16="http://schemas.microsoft.com/office/drawing/2014/main" id="{9AC6C400-EE5F-48DA-B2D1-3BBD9C215D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4619" y="938817"/>
            <a:ext cx="1330387" cy="17592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 yellow sign on a pole&#10;&#10;Description generated with very high confidence">
            <a:extLst>
              <a:ext uri="{FF2B5EF4-FFF2-40B4-BE49-F238E27FC236}">
                <a16:creationId xmlns:a16="http://schemas.microsoft.com/office/drawing/2014/main" id="{C8CCC43A-1701-498B-B301-D009A9C817AC}"/>
              </a:ext>
            </a:extLst>
          </p:cNvPr>
          <p:cNvPicPr>
            <a:picLocks noChangeAspect="1"/>
          </p:cNvPicPr>
          <p:nvPr/>
        </p:nvPicPr>
        <p:blipFill>
          <a:blip r:embed="rId4"/>
          <a:stretch>
            <a:fillRect/>
          </a:stretch>
        </p:blipFill>
        <p:spPr>
          <a:xfrm>
            <a:off x="4590582" y="2305949"/>
            <a:ext cx="1506720" cy="1561811"/>
          </a:xfrm>
          <a:prstGeom prst="rect">
            <a:avLst/>
          </a:prstGeom>
        </p:spPr>
      </p:pic>
      <p:sp>
        <p:nvSpPr>
          <p:cNvPr id="10" name="Speech Bubble: Rectangle with Corners Rounded 9">
            <a:extLst>
              <a:ext uri="{FF2B5EF4-FFF2-40B4-BE49-F238E27FC236}">
                <a16:creationId xmlns:a16="http://schemas.microsoft.com/office/drawing/2014/main" id="{C17E34A5-2AA8-4CC0-B270-A32D56F70201}"/>
              </a:ext>
            </a:extLst>
          </p:cNvPr>
          <p:cNvSpPr/>
          <p:nvPr/>
        </p:nvSpPr>
        <p:spPr>
          <a:xfrm>
            <a:off x="791490" y="2834495"/>
            <a:ext cx="3761930" cy="720000"/>
          </a:xfrm>
          <a:prstGeom prst="wedgeRoundRectCallout">
            <a:avLst>
              <a:gd name="adj1" fmla="val 57362"/>
              <a:gd name="adj2" fmla="val -4735"/>
              <a:gd name="adj3" fmla="val 16667"/>
            </a:avLst>
          </a:prstGeom>
          <a:solidFill>
            <a:schemeClr val="bg1">
              <a:lumMod val="95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i="1" dirty="0">
                <a:latin typeface="Calibri"/>
                <a:cs typeface="Calibri"/>
              </a:rPr>
              <a:t>Hi! I am back again! Last warning! </a:t>
            </a:r>
            <a:br>
              <a:rPr lang="en-US" i="1" dirty="0">
                <a:latin typeface="Calibri"/>
                <a:cs typeface="Calibri"/>
              </a:rPr>
            </a:br>
            <a:r>
              <a:rPr lang="en-US" i="1" dirty="0">
                <a:latin typeface="Calibri"/>
                <a:cs typeface="Calibri"/>
              </a:rPr>
              <a:t>Stop undoing my edits or die!</a:t>
            </a:r>
            <a:endParaRPr lang="en-US" i="1" dirty="0">
              <a:ea typeface="+mn-lt"/>
              <a:cs typeface="+mn-lt"/>
            </a:endParaRPr>
          </a:p>
        </p:txBody>
      </p:sp>
      <p:sp>
        <p:nvSpPr>
          <p:cNvPr id="12" name="Rectangle: Folded Corner 11">
            <a:extLst>
              <a:ext uri="{FF2B5EF4-FFF2-40B4-BE49-F238E27FC236}">
                <a16:creationId xmlns:a16="http://schemas.microsoft.com/office/drawing/2014/main" id="{5DD035B9-4765-4C96-9D8B-946D1394672B}"/>
              </a:ext>
            </a:extLst>
          </p:cNvPr>
          <p:cNvSpPr/>
          <p:nvPr/>
        </p:nvSpPr>
        <p:spPr>
          <a:xfrm>
            <a:off x="6249498" y="5049989"/>
            <a:ext cx="933525"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Severe Toxic</a:t>
            </a:r>
          </a:p>
        </p:txBody>
      </p:sp>
      <p:sp>
        <p:nvSpPr>
          <p:cNvPr id="13" name="Rectangle: Folded Corner 12">
            <a:extLst>
              <a:ext uri="{FF2B5EF4-FFF2-40B4-BE49-F238E27FC236}">
                <a16:creationId xmlns:a16="http://schemas.microsoft.com/office/drawing/2014/main" id="{97ECAA19-39AF-4BBF-90E2-8308A148D01B}"/>
              </a:ext>
            </a:extLst>
          </p:cNvPr>
          <p:cNvSpPr/>
          <p:nvPr/>
        </p:nvSpPr>
        <p:spPr>
          <a:xfrm>
            <a:off x="6249867" y="5670989"/>
            <a:ext cx="933525"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Threat</a:t>
            </a:r>
          </a:p>
        </p:txBody>
      </p:sp>
      <p:sp>
        <p:nvSpPr>
          <p:cNvPr id="22" name="Rectangle: Folded Corner 21">
            <a:extLst>
              <a:ext uri="{FF2B5EF4-FFF2-40B4-BE49-F238E27FC236}">
                <a16:creationId xmlns:a16="http://schemas.microsoft.com/office/drawing/2014/main" id="{54B86B6B-00A3-4600-BAA4-C356474CEC8B}"/>
              </a:ext>
            </a:extLst>
          </p:cNvPr>
          <p:cNvSpPr/>
          <p:nvPr/>
        </p:nvSpPr>
        <p:spPr>
          <a:xfrm>
            <a:off x="7322060" y="4384145"/>
            <a:ext cx="1019722"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cs typeface="Arial"/>
              </a:rPr>
              <a:t>Obscene</a:t>
            </a:r>
          </a:p>
        </p:txBody>
      </p:sp>
      <p:sp>
        <p:nvSpPr>
          <p:cNvPr id="24" name="Rectangle: Folded Corner 23">
            <a:extLst>
              <a:ext uri="{FF2B5EF4-FFF2-40B4-BE49-F238E27FC236}">
                <a16:creationId xmlns:a16="http://schemas.microsoft.com/office/drawing/2014/main" id="{546F57AE-8665-49FC-8B5E-0AA4E5867B84}"/>
              </a:ext>
            </a:extLst>
          </p:cNvPr>
          <p:cNvSpPr/>
          <p:nvPr/>
        </p:nvSpPr>
        <p:spPr>
          <a:xfrm>
            <a:off x="7323269" y="5026584"/>
            <a:ext cx="1019722"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chemeClr val="tx1"/>
                </a:solidFill>
                <a:cs typeface="Arial"/>
              </a:rPr>
              <a:t>Insult</a:t>
            </a:r>
          </a:p>
        </p:txBody>
      </p:sp>
      <p:sp>
        <p:nvSpPr>
          <p:cNvPr id="26" name="Rectangle: Folded Corner 25">
            <a:extLst>
              <a:ext uri="{FF2B5EF4-FFF2-40B4-BE49-F238E27FC236}">
                <a16:creationId xmlns:a16="http://schemas.microsoft.com/office/drawing/2014/main" id="{08B946B4-8BD4-4072-85E4-DE9F40A88A72}"/>
              </a:ext>
            </a:extLst>
          </p:cNvPr>
          <p:cNvSpPr/>
          <p:nvPr/>
        </p:nvSpPr>
        <p:spPr>
          <a:xfrm>
            <a:off x="7327398" y="5665479"/>
            <a:ext cx="1019722"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cs typeface="Arial"/>
              </a:rPr>
              <a:t>Identity-Hate</a:t>
            </a:r>
          </a:p>
        </p:txBody>
      </p:sp>
      <p:sp>
        <p:nvSpPr>
          <p:cNvPr id="29" name="Rectangle: Folded Corner 28">
            <a:extLst>
              <a:ext uri="{FF2B5EF4-FFF2-40B4-BE49-F238E27FC236}">
                <a16:creationId xmlns:a16="http://schemas.microsoft.com/office/drawing/2014/main" id="{142E10DD-906D-4BDE-9CC8-CE5121CCFBCF}"/>
              </a:ext>
            </a:extLst>
          </p:cNvPr>
          <p:cNvSpPr/>
          <p:nvPr/>
        </p:nvSpPr>
        <p:spPr>
          <a:xfrm>
            <a:off x="6249497" y="4383989"/>
            <a:ext cx="933525" cy="508000"/>
          </a:xfrm>
          <a:prstGeom prst="foldedCorner">
            <a:avLst/>
          </a:prstGeom>
          <a:solidFill>
            <a:srgbClr val="FFCC6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cs typeface="Arial"/>
              </a:rPr>
              <a:t>Toxic</a:t>
            </a:r>
          </a:p>
        </p:txBody>
      </p:sp>
      <p:sp>
        <p:nvSpPr>
          <p:cNvPr id="28" name="TextBox 27">
            <a:extLst>
              <a:ext uri="{FF2B5EF4-FFF2-40B4-BE49-F238E27FC236}">
                <a16:creationId xmlns:a16="http://schemas.microsoft.com/office/drawing/2014/main" id="{5BAFEE8F-A727-412D-B574-E32076222307}"/>
              </a:ext>
            </a:extLst>
          </p:cNvPr>
          <p:cNvSpPr txBox="1"/>
          <p:nvPr/>
        </p:nvSpPr>
        <p:spPr>
          <a:xfrm>
            <a:off x="6675722" y="3872672"/>
            <a:ext cx="124909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Arial"/>
                <a:cs typeface="Arial"/>
              </a:rPr>
              <a:t>6 Classes</a:t>
            </a:r>
            <a:endParaRPr lang="en-US" b="1" dirty="0"/>
          </a:p>
        </p:txBody>
      </p:sp>
      <p:sp>
        <p:nvSpPr>
          <p:cNvPr id="4" name="Rectangle 3">
            <a:extLst>
              <a:ext uri="{FF2B5EF4-FFF2-40B4-BE49-F238E27FC236}">
                <a16:creationId xmlns:a16="http://schemas.microsoft.com/office/drawing/2014/main" id="{550A0CC9-192B-4241-A47D-F2DE304DD09A}"/>
              </a:ext>
            </a:extLst>
          </p:cNvPr>
          <p:cNvSpPr/>
          <p:nvPr/>
        </p:nvSpPr>
        <p:spPr>
          <a:xfrm>
            <a:off x="419136" y="4073865"/>
            <a:ext cx="5319771" cy="1569660"/>
          </a:xfrm>
          <a:prstGeom prst="rect">
            <a:avLst/>
          </a:prstGeom>
        </p:spPr>
        <p:txBody>
          <a:bodyPr wrap="square">
            <a:spAutoFit/>
          </a:bodyPr>
          <a:lstStyle/>
          <a:p>
            <a:r>
              <a:rPr lang="en-US" sz="2400" b="1" dirty="0">
                <a:solidFill>
                  <a:srgbClr val="4373C4"/>
                </a:solidFill>
              </a:rPr>
              <a:t>Objective</a:t>
            </a:r>
          </a:p>
          <a:p>
            <a:r>
              <a:rPr lang="en-US" sz="2400" dirty="0">
                <a:solidFill>
                  <a:srgbClr val="4373C4"/>
                </a:solidFill>
              </a:rPr>
              <a:t>Build a multi-label classification model to detect different types of toxicity for each comment. </a:t>
            </a:r>
          </a:p>
        </p:txBody>
      </p:sp>
    </p:spTree>
    <p:extLst>
      <p:ext uri="{BB962C8B-B14F-4D97-AF65-F5344CB8AC3E}">
        <p14:creationId xmlns:p14="http://schemas.microsoft.com/office/powerpoint/2010/main" val="1088208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426808" y="803196"/>
            <a:ext cx="6913563" cy="3673787"/>
          </a:xfrm>
        </p:spPr>
        <p:txBody>
          <a:bodyPr/>
          <a:lstStyle/>
          <a:p>
            <a:pPr marL="285750" indent="-285750">
              <a:lnSpc>
                <a:spcPct val="90000"/>
              </a:lnSpc>
              <a:spcBef>
                <a:spcPct val="0"/>
              </a:spcBef>
              <a:buFont typeface="Arial"/>
              <a:buChar char="•"/>
            </a:pPr>
            <a:r>
              <a:rPr lang="en-US" altLang="ko-KR" sz="2400" kern="1200">
                <a:solidFill>
                  <a:schemeClr val="tx1"/>
                </a:solidFill>
                <a:latin typeface="Arial"/>
                <a:cs typeface="Arial"/>
              </a:rPr>
              <a:t>Kaggle Competition Dataset</a:t>
            </a:r>
            <a:endParaRPr lang="en-US" sz="2400" kern="1200">
              <a:solidFill>
                <a:schemeClr val="tx1"/>
              </a:solidFill>
              <a:latin typeface="Arial"/>
              <a:cs typeface="Arial"/>
            </a:endParaRPr>
          </a:p>
          <a:p>
            <a:pPr marL="285750" indent="-285750">
              <a:lnSpc>
                <a:spcPct val="90000"/>
              </a:lnSpc>
              <a:spcBef>
                <a:spcPct val="0"/>
              </a:spcBef>
              <a:buFont typeface="Arial"/>
              <a:buChar char="•"/>
            </a:pPr>
            <a:endParaRPr lang="en-US" altLang="ko-KR" sz="2400" kern="1200">
              <a:solidFill>
                <a:schemeClr val="tx1"/>
              </a:solidFill>
              <a:cs typeface="Arial"/>
            </a:endParaRPr>
          </a:p>
          <a:p>
            <a:pPr marL="285750" indent="-285750">
              <a:lnSpc>
                <a:spcPct val="90000"/>
              </a:lnSpc>
              <a:spcBef>
                <a:spcPct val="0"/>
              </a:spcBef>
              <a:buFont typeface="Arial"/>
              <a:buChar char="•"/>
            </a:pPr>
            <a:r>
              <a:rPr lang="en-US" altLang="ko-KR" sz="2400" kern="1200">
                <a:solidFill>
                  <a:schemeClr val="tx1"/>
                </a:solidFill>
                <a:cs typeface="Arial"/>
              </a:rPr>
              <a:t>150k </a:t>
            </a:r>
            <a:r>
              <a:rPr lang="en-US" altLang="ko-KR" sz="2400" kern="1200">
                <a:solidFill>
                  <a:schemeClr val="tx1"/>
                </a:solidFill>
                <a:latin typeface="Arial"/>
                <a:cs typeface="Arial"/>
              </a:rPr>
              <a:t>c</a:t>
            </a:r>
            <a:r>
              <a:rPr lang="en-US" sz="2400" kern="1200">
                <a:solidFill>
                  <a:schemeClr val="tx1"/>
                </a:solidFill>
                <a:latin typeface="Arial"/>
                <a:cs typeface="Arial"/>
              </a:rPr>
              <a:t>omments from Wikipedia Talk pages</a:t>
            </a:r>
            <a:endParaRPr lang="en-US" altLang="ko-KR" sz="2400" kern="1200">
              <a:solidFill>
                <a:schemeClr val="tx1"/>
              </a:solidFill>
              <a:latin typeface="Arial"/>
              <a:cs typeface="Arial"/>
            </a:endParaRPr>
          </a:p>
          <a:p>
            <a:pPr marL="0" indent="0">
              <a:lnSpc>
                <a:spcPct val="90000"/>
              </a:lnSpc>
              <a:spcBef>
                <a:spcPct val="0"/>
              </a:spcBef>
              <a:buNone/>
            </a:pPr>
            <a:endParaRPr lang="en-US" sz="2400" kern="1200">
              <a:solidFill>
                <a:schemeClr val="tx1"/>
              </a:solidFill>
              <a:latin typeface="Arial"/>
              <a:cs typeface="Arial"/>
            </a:endParaRPr>
          </a:p>
          <a:p>
            <a:pPr marL="285750" indent="-285750">
              <a:lnSpc>
                <a:spcPct val="90000"/>
              </a:lnSpc>
              <a:spcBef>
                <a:spcPct val="0"/>
              </a:spcBef>
              <a:buFont typeface="Arial"/>
              <a:buChar char="•"/>
            </a:pPr>
            <a:r>
              <a:rPr lang="en-US" altLang="ko-KR" sz="2400" kern="1200">
                <a:solidFill>
                  <a:schemeClr val="tx1"/>
                </a:solidFill>
                <a:latin typeface="Arial"/>
                <a:cs typeface="Arial"/>
              </a:rPr>
              <a:t>6 Classes of Toxicity</a:t>
            </a:r>
          </a:p>
          <a:p>
            <a:pPr marL="685800" lvl="2">
              <a:lnSpc>
                <a:spcPct val="90000"/>
              </a:lnSpc>
              <a:spcBef>
                <a:spcPct val="0"/>
              </a:spcBef>
              <a:buFont typeface="Arial"/>
              <a:buChar char="•"/>
            </a:pPr>
            <a:r>
              <a:rPr lang="en-US" altLang="ko-KR" kern="1200">
                <a:solidFill>
                  <a:schemeClr val="tx1"/>
                </a:solidFill>
                <a:latin typeface="Arial"/>
                <a:ea typeface="+mn-ea"/>
                <a:cs typeface="Arial"/>
              </a:rPr>
              <a:t>Toxic</a:t>
            </a:r>
          </a:p>
          <a:p>
            <a:pPr marL="685800" lvl="2">
              <a:lnSpc>
                <a:spcPct val="90000"/>
              </a:lnSpc>
              <a:spcBef>
                <a:spcPct val="0"/>
              </a:spcBef>
              <a:buFont typeface="Arial"/>
              <a:buChar char="•"/>
            </a:pPr>
            <a:r>
              <a:rPr lang="en-US" altLang="ko-KR" kern="1200">
                <a:solidFill>
                  <a:schemeClr val="tx1"/>
                </a:solidFill>
                <a:latin typeface="Arial"/>
                <a:ea typeface="+mn-ea"/>
                <a:cs typeface="Arial"/>
              </a:rPr>
              <a:t>Severe toxic</a:t>
            </a:r>
          </a:p>
          <a:p>
            <a:pPr marL="685800" lvl="2">
              <a:lnSpc>
                <a:spcPct val="90000"/>
              </a:lnSpc>
              <a:spcBef>
                <a:spcPct val="0"/>
              </a:spcBef>
              <a:buFont typeface="Arial"/>
              <a:buChar char="•"/>
            </a:pPr>
            <a:r>
              <a:rPr lang="en-US" altLang="ko-KR" kern="1200">
                <a:solidFill>
                  <a:schemeClr val="tx1"/>
                </a:solidFill>
                <a:latin typeface="Arial"/>
                <a:ea typeface="+mn-ea"/>
                <a:cs typeface="Arial"/>
              </a:rPr>
              <a:t>Obscene</a:t>
            </a:r>
          </a:p>
          <a:p>
            <a:pPr marL="685800" lvl="2">
              <a:lnSpc>
                <a:spcPct val="90000"/>
              </a:lnSpc>
              <a:spcBef>
                <a:spcPct val="0"/>
              </a:spcBef>
              <a:buFont typeface="Arial"/>
              <a:buChar char="•"/>
            </a:pPr>
            <a:r>
              <a:rPr lang="en-US" altLang="ko-KR" kern="1200">
                <a:solidFill>
                  <a:schemeClr val="tx1"/>
                </a:solidFill>
                <a:latin typeface="Arial"/>
                <a:ea typeface="+mn-ea"/>
                <a:cs typeface="Arial"/>
              </a:rPr>
              <a:t>Threat</a:t>
            </a:r>
          </a:p>
          <a:p>
            <a:pPr marL="685800" lvl="2">
              <a:lnSpc>
                <a:spcPct val="90000"/>
              </a:lnSpc>
              <a:spcBef>
                <a:spcPct val="0"/>
              </a:spcBef>
              <a:buFont typeface="Arial"/>
              <a:buChar char="•"/>
            </a:pPr>
            <a:r>
              <a:rPr lang="en-US" altLang="ko-KR" kern="1200">
                <a:solidFill>
                  <a:schemeClr val="tx1"/>
                </a:solidFill>
                <a:latin typeface="Arial"/>
                <a:ea typeface="+mn-ea"/>
                <a:cs typeface="Arial"/>
              </a:rPr>
              <a:t>Insult</a:t>
            </a:r>
          </a:p>
          <a:p>
            <a:pPr marL="685800" lvl="2">
              <a:lnSpc>
                <a:spcPct val="90000"/>
              </a:lnSpc>
              <a:spcBef>
                <a:spcPct val="0"/>
              </a:spcBef>
              <a:buFont typeface="Arial"/>
              <a:buChar char="•"/>
            </a:pPr>
            <a:r>
              <a:rPr lang="en-US" altLang="ko-KR" kern="1200">
                <a:solidFill>
                  <a:schemeClr val="tx1"/>
                </a:solidFill>
                <a:latin typeface="Arial"/>
                <a:ea typeface="+mn-ea"/>
                <a:cs typeface="Arial"/>
              </a:rPr>
              <a:t>Identity hate</a:t>
            </a:r>
          </a:p>
          <a:p>
            <a:pPr>
              <a:lnSpc>
                <a:spcPct val="90000"/>
              </a:lnSpc>
            </a:pPr>
            <a:endParaRPr lang="en-US" altLang="ko-KR" sz="2000">
              <a:latin typeface="Verdana"/>
              <a:ea typeface="굴림"/>
              <a:cs typeface="Verdana"/>
            </a:endParaRPr>
          </a:p>
        </p:txBody>
      </p:sp>
      <p:sp>
        <p:nvSpPr>
          <p:cNvPr id="13" name="Title 1">
            <a:extLst>
              <a:ext uri="{FF2B5EF4-FFF2-40B4-BE49-F238E27FC236}">
                <a16:creationId xmlns:a16="http://schemas.microsoft.com/office/drawing/2014/main" id="{616B5806-28F3-43BC-9C11-6D9C11F7E172}"/>
              </a:ext>
            </a:extLst>
          </p:cNvPr>
          <p:cNvSpPr>
            <a:spLocks noGrp="1"/>
          </p:cNvSpPr>
          <p:nvPr>
            <p:ph type="title"/>
          </p:nvPr>
        </p:nvSpPr>
        <p:spPr>
          <a:xfrm>
            <a:off x="338422" y="116459"/>
            <a:ext cx="6337300" cy="508000"/>
          </a:xfrm>
        </p:spPr>
        <p:txBody>
          <a:bodyPr/>
          <a:lstStyle/>
          <a:p>
            <a:r>
              <a:rPr lang="en-US" b="1">
                <a:cs typeface="Arial"/>
              </a:rPr>
              <a:t>Dataset</a:t>
            </a:r>
            <a:endParaRPr lang="en-US"/>
          </a:p>
        </p:txBody>
      </p:sp>
      <p:grpSp>
        <p:nvGrpSpPr>
          <p:cNvPr id="30" name="Group 29">
            <a:extLst>
              <a:ext uri="{FF2B5EF4-FFF2-40B4-BE49-F238E27FC236}">
                <a16:creationId xmlns:a16="http://schemas.microsoft.com/office/drawing/2014/main" id="{EE245959-6CBD-4F17-991E-F53B8D9C0BE1}"/>
              </a:ext>
            </a:extLst>
          </p:cNvPr>
          <p:cNvGrpSpPr/>
          <p:nvPr/>
        </p:nvGrpSpPr>
        <p:grpSpPr>
          <a:xfrm>
            <a:off x="5573713" y="2181184"/>
            <a:ext cx="3293410" cy="1502807"/>
            <a:chOff x="5573713" y="1805706"/>
            <a:chExt cx="3293410" cy="1502807"/>
          </a:xfrm>
        </p:grpSpPr>
        <p:pic>
          <p:nvPicPr>
            <p:cNvPr id="12" name="Picture 12" descr="A screenshot of a cell phone&#10;&#10;Description generated with very high confidence">
              <a:extLst>
                <a:ext uri="{FF2B5EF4-FFF2-40B4-BE49-F238E27FC236}">
                  <a16:creationId xmlns:a16="http://schemas.microsoft.com/office/drawing/2014/main" id="{B8A240C9-F54D-4420-A52F-FC5F41DB682A}"/>
                </a:ext>
              </a:extLst>
            </p:cNvPr>
            <p:cNvPicPr>
              <a:picLocks noChangeAspect="1"/>
            </p:cNvPicPr>
            <p:nvPr/>
          </p:nvPicPr>
          <p:blipFill rotWithShape="1">
            <a:blip r:embed="rId3"/>
            <a:srcRect t="5406" r="33833"/>
            <a:stretch/>
          </p:blipFill>
          <p:spPr>
            <a:xfrm>
              <a:off x="5573713" y="1805706"/>
              <a:ext cx="3293410" cy="1502807"/>
            </a:xfrm>
            <a:prstGeom prst="rect">
              <a:avLst/>
            </a:prstGeom>
            <a:ln w="3175">
              <a:solidFill>
                <a:schemeClr val="accent1"/>
              </a:solidFill>
            </a:ln>
          </p:spPr>
        </p:pic>
        <p:cxnSp>
          <p:nvCxnSpPr>
            <p:cNvPr id="5" name="Straight Arrow Connector 4">
              <a:extLst>
                <a:ext uri="{FF2B5EF4-FFF2-40B4-BE49-F238E27FC236}">
                  <a16:creationId xmlns:a16="http://schemas.microsoft.com/office/drawing/2014/main" id="{19E45DC4-B9C0-4E4D-9C7B-A4D73BFE52FB}"/>
                </a:ext>
              </a:extLst>
            </p:cNvPr>
            <p:cNvCxnSpPr>
              <a:cxnSpLocks/>
            </p:cNvCxnSpPr>
            <p:nvPr/>
          </p:nvCxnSpPr>
          <p:spPr>
            <a:xfrm flipH="1">
              <a:off x="7319480" y="1940967"/>
              <a:ext cx="132058" cy="136780"/>
            </a:xfrm>
            <a:prstGeom prst="straightConnector1">
              <a:avLst/>
            </a:prstGeom>
            <a:ln w="19050">
              <a:solidFill>
                <a:srgbClr val="D0711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49F72C-B4EA-48CB-A11B-8D2B9DBF868A}"/>
                </a:ext>
              </a:extLst>
            </p:cNvPr>
            <p:cNvCxnSpPr>
              <a:cxnSpLocks/>
            </p:cNvCxnSpPr>
            <p:nvPr/>
          </p:nvCxnSpPr>
          <p:spPr>
            <a:xfrm flipV="1">
              <a:off x="6942301" y="2210750"/>
              <a:ext cx="152400" cy="151865"/>
            </a:xfrm>
            <a:prstGeom prst="straightConnector1">
              <a:avLst/>
            </a:prstGeom>
            <a:ln w="19050">
              <a:solidFill>
                <a:srgbClr val="D0711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07127C-B220-4636-B1A7-0BA9AB15396E}"/>
                </a:ext>
              </a:extLst>
            </p:cNvPr>
            <p:cNvCxnSpPr>
              <a:cxnSpLocks/>
            </p:cNvCxnSpPr>
            <p:nvPr/>
          </p:nvCxnSpPr>
          <p:spPr>
            <a:xfrm>
              <a:off x="6946713" y="1940967"/>
              <a:ext cx="143577" cy="136780"/>
            </a:xfrm>
            <a:prstGeom prst="straightConnector1">
              <a:avLst/>
            </a:prstGeom>
            <a:ln w="19050">
              <a:solidFill>
                <a:srgbClr val="D0711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74F906-AB06-4FCD-B253-BD497EB0034D}"/>
                </a:ext>
              </a:extLst>
            </p:cNvPr>
            <p:cNvCxnSpPr>
              <a:cxnSpLocks/>
            </p:cNvCxnSpPr>
            <p:nvPr/>
          </p:nvCxnSpPr>
          <p:spPr>
            <a:xfrm flipH="1" flipV="1">
              <a:off x="7281935" y="2230147"/>
              <a:ext cx="121535" cy="149267"/>
            </a:xfrm>
            <a:prstGeom prst="straightConnector1">
              <a:avLst/>
            </a:prstGeom>
            <a:ln w="19050">
              <a:solidFill>
                <a:srgbClr val="D07115"/>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8" descr="A screenshot of a cell phone&#10;&#10;Description generated with very high confidence">
            <a:extLst>
              <a:ext uri="{FF2B5EF4-FFF2-40B4-BE49-F238E27FC236}">
                <a16:creationId xmlns:a16="http://schemas.microsoft.com/office/drawing/2014/main" id="{1241E91F-08AE-41BE-A6BD-69D9B4E47562}"/>
              </a:ext>
            </a:extLst>
          </p:cNvPr>
          <p:cNvPicPr>
            <a:picLocks noChangeAspect="1"/>
          </p:cNvPicPr>
          <p:nvPr/>
        </p:nvPicPr>
        <p:blipFill rotWithShape="1">
          <a:blip r:embed="rId4"/>
          <a:srcRect r="8076"/>
          <a:stretch/>
        </p:blipFill>
        <p:spPr>
          <a:xfrm>
            <a:off x="5420961" y="3769933"/>
            <a:ext cx="3440282" cy="1544534"/>
          </a:xfrm>
          <a:prstGeom prst="rect">
            <a:avLst/>
          </a:prstGeom>
          <a:ln w="3175">
            <a:solidFill>
              <a:schemeClr val="accent1"/>
            </a:solidFill>
          </a:ln>
        </p:spPr>
      </p:pic>
      <p:sp>
        <p:nvSpPr>
          <p:cNvPr id="25" name="Rectangle 24">
            <a:extLst>
              <a:ext uri="{FF2B5EF4-FFF2-40B4-BE49-F238E27FC236}">
                <a16:creationId xmlns:a16="http://schemas.microsoft.com/office/drawing/2014/main" id="{79B5F436-D4B2-4865-85FC-DDCCD831D4D5}"/>
              </a:ext>
            </a:extLst>
          </p:cNvPr>
          <p:cNvSpPr/>
          <p:nvPr/>
        </p:nvSpPr>
        <p:spPr>
          <a:xfrm>
            <a:off x="0" y="5246471"/>
            <a:ext cx="2153824" cy="1611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screenshot of a cell phone&#10;&#10;Description generated with very high confidence">
            <a:extLst>
              <a:ext uri="{FF2B5EF4-FFF2-40B4-BE49-F238E27FC236}">
                <a16:creationId xmlns:a16="http://schemas.microsoft.com/office/drawing/2014/main" id="{A27080EF-1DB9-4659-A338-8492DCD2C7CF}"/>
              </a:ext>
            </a:extLst>
          </p:cNvPr>
          <p:cNvPicPr>
            <a:picLocks noChangeAspect="1"/>
          </p:cNvPicPr>
          <p:nvPr/>
        </p:nvPicPr>
        <p:blipFill>
          <a:blip r:embed="rId5"/>
          <a:stretch>
            <a:fillRect/>
          </a:stretch>
        </p:blipFill>
        <p:spPr>
          <a:xfrm>
            <a:off x="426808" y="4550360"/>
            <a:ext cx="3417719" cy="1801590"/>
          </a:xfrm>
          <a:prstGeom prst="rect">
            <a:avLst/>
          </a:prstGeom>
          <a:ln w="3175">
            <a:solidFill>
              <a:schemeClr val="accent1"/>
            </a:solidFill>
          </a:ln>
        </p:spPr>
      </p:pic>
      <p:sp>
        <p:nvSpPr>
          <p:cNvPr id="23" name="TextBox 2">
            <a:extLst>
              <a:ext uri="{FF2B5EF4-FFF2-40B4-BE49-F238E27FC236}">
                <a16:creationId xmlns:a16="http://schemas.microsoft.com/office/drawing/2014/main" id="{F60F86DD-295D-4CE0-AEF8-C3744F16CDB2}"/>
              </a:ext>
            </a:extLst>
          </p:cNvPr>
          <p:cNvSpPr txBox="1"/>
          <p:nvPr/>
        </p:nvSpPr>
        <p:spPr>
          <a:xfrm>
            <a:off x="194489" y="6524718"/>
            <a:ext cx="5588245" cy="18466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z="600" i="1">
                <a:solidFill>
                  <a:schemeClr val="accent1"/>
                </a:solidFill>
                <a:latin typeface="Verdana"/>
                <a:ea typeface="Verdana"/>
                <a:cs typeface="Arial"/>
              </a:rPr>
              <a:t>Dataset can be downloaded from: https://www.kaggle.com/c/jigsaw-toxic-comment-classification-challenge/overview</a:t>
            </a:r>
            <a:endParaRPr lang="en-US" sz="600" i="1">
              <a:solidFill>
                <a:schemeClr val="accent1"/>
              </a:solidFill>
              <a:latin typeface="Verdana"/>
              <a:ea typeface="Verdana"/>
            </a:endParaRPr>
          </a:p>
        </p:txBody>
      </p:sp>
      <p:grpSp>
        <p:nvGrpSpPr>
          <p:cNvPr id="29" name="Group 28">
            <a:extLst>
              <a:ext uri="{FF2B5EF4-FFF2-40B4-BE49-F238E27FC236}">
                <a16:creationId xmlns:a16="http://schemas.microsoft.com/office/drawing/2014/main" id="{8F53ECE0-8B55-4FE2-9811-4B3A3B5263DF}"/>
              </a:ext>
            </a:extLst>
          </p:cNvPr>
          <p:cNvGrpSpPr/>
          <p:nvPr/>
        </p:nvGrpSpPr>
        <p:grpSpPr>
          <a:xfrm>
            <a:off x="4117838" y="5432105"/>
            <a:ext cx="4786742" cy="1034423"/>
            <a:chOff x="4074501" y="5140117"/>
            <a:chExt cx="4786742" cy="1034423"/>
          </a:xfrm>
        </p:grpSpPr>
        <p:pic>
          <p:nvPicPr>
            <p:cNvPr id="16" name="Picture 16" descr="A screenshot of a cell phone&#10;&#10;Description generated with high confidence">
              <a:extLst>
                <a:ext uri="{FF2B5EF4-FFF2-40B4-BE49-F238E27FC236}">
                  <a16:creationId xmlns:a16="http://schemas.microsoft.com/office/drawing/2014/main" id="{7B367500-9B6F-4B8F-9F1A-9AB4F71EF177}"/>
                </a:ext>
              </a:extLst>
            </p:cNvPr>
            <p:cNvPicPr>
              <a:picLocks noChangeAspect="1"/>
            </p:cNvPicPr>
            <p:nvPr/>
          </p:nvPicPr>
          <p:blipFill>
            <a:blip r:embed="rId6"/>
            <a:stretch>
              <a:fillRect/>
            </a:stretch>
          </p:blipFill>
          <p:spPr>
            <a:xfrm>
              <a:off x="4074501" y="5140117"/>
              <a:ext cx="4786742" cy="1034423"/>
            </a:xfrm>
            <a:prstGeom prst="rect">
              <a:avLst/>
            </a:prstGeom>
            <a:ln>
              <a:noFill/>
            </a:ln>
            <a:effectLst>
              <a:outerShdw blurRad="292100" dist="139700" dir="2700000" algn="tl" rotWithShape="0">
                <a:srgbClr val="333333">
                  <a:alpha val="65000"/>
                </a:srgbClr>
              </a:outerShdw>
            </a:effectLst>
          </p:spPr>
        </p:pic>
        <p:cxnSp>
          <p:nvCxnSpPr>
            <p:cNvPr id="27" name="Straight Connector 26">
              <a:extLst>
                <a:ext uri="{FF2B5EF4-FFF2-40B4-BE49-F238E27FC236}">
                  <a16:creationId xmlns:a16="http://schemas.microsoft.com/office/drawing/2014/main" id="{AE59E2C8-88FF-45A0-A952-89AB83A72E17}"/>
                </a:ext>
              </a:extLst>
            </p:cNvPr>
            <p:cNvCxnSpPr>
              <a:cxnSpLocks/>
            </p:cNvCxnSpPr>
            <p:nvPr/>
          </p:nvCxnSpPr>
          <p:spPr>
            <a:xfrm>
              <a:off x="4874626" y="5276241"/>
              <a:ext cx="5339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5B8E014-9B0E-4B13-B87B-039641F254B6}"/>
                </a:ext>
              </a:extLst>
            </p:cNvPr>
            <p:cNvCxnSpPr>
              <a:cxnSpLocks/>
            </p:cNvCxnSpPr>
            <p:nvPr/>
          </p:nvCxnSpPr>
          <p:spPr>
            <a:xfrm>
              <a:off x="6506576" y="5457217"/>
              <a:ext cx="5339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Dataset</a:t>
            </a:r>
            <a:endParaRPr lang="en-US" kern="0"/>
          </a:p>
        </p:txBody>
      </p:sp>
      <p:graphicFrame>
        <p:nvGraphicFramePr>
          <p:cNvPr id="9" name="Table 8">
            <a:extLst>
              <a:ext uri="{FF2B5EF4-FFF2-40B4-BE49-F238E27FC236}">
                <a16:creationId xmlns:a16="http://schemas.microsoft.com/office/drawing/2014/main" id="{84AFD985-3219-4CD0-8897-B9BD76282DB1}"/>
              </a:ext>
            </a:extLst>
          </p:cNvPr>
          <p:cNvGraphicFramePr>
            <a:graphicFrameLocks noGrp="1"/>
          </p:cNvGraphicFramePr>
          <p:nvPr/>
        </p:nvGraphicFramePr>
        <p:xfrm>
          <a:off x="423333" y="1940978"/>
          <a:ext cx="8263465" cy="2981960"/>
        </p:xfrm>
        <a:graphic>
          <a:graphicData uri="http://schemas.openxmlformats.org/drawingml/2006/table">
            <a:tbl>
              <a:tblPr/>
              <a:tblGrid>
                <a:gridCol w="425621">
                  <a:extLst>
                    <a:ext uri="{9D8B030D-6E8A-4147-A177-3AD203B41FA5}">
                      <a16:colId xmlns:a16="http://schemas.microsoft.com/office/drawing/2014/main" val="1771669077"/>
                    </a:ext>
                  </a:extLst>
                </a:gridCol>
                <a:gridCol w="3530828">
                  <a:extLst>
                    <a:ext uri="{9D8B030D-6E8A-4147-A177-3AD203B41FA5}">
                      <a16:colId xmlns:a16="http://schemas.microsoft.com/office/drawing/2014/main" val="687935378"/>
                    </a:ext>
                  </a:extLst>
                </a:gridCol>
                <a:gridCol w="717836">
                  <a:extLst>
                    <a:ext uri="{9D8B030D-6E8A-4147-A177-3AD203B41FA5}">
                      <a16:colId xmlns:a16="http://schemas.microsoft.com/office/drawing/2014/main" val="2210571065"/>
                    </a:ext>
                  </a:extLst>
                </a:gridCol>
                <a:gridCol w="717836">
                  <a:extLst>
                    <a:ext uri="{9D8B030D-6E8A-4147-A177-3AD203B41FA5}">
                      <a16:colId xmlns:a16="http://schemas.microsoft.com/office/drawing/2014/main" val="4133351505"/>
                    </a:ext>
                  </a:extLst>
                </a:gridCol>
                <a:gridCol w="717836">
                  <a:extLst>
                    <a:ext uri="{9D8B030D-6E8A-4147-A177-3AD203B41FA5}">
                      <a16:colId xmlns:a16="http://schemas.microsoft.com/office/drawing/2014/main" val="2798700233"/>
                    </a:ext>
                  </a:extLst>
                </a:gridCol>
                <a:gridCol w="717836">
                  <a:extLst>
                    <a:ext uri="{9D8B030D-6E8A-4147-A177-3AD203B41FA5}">
                      <a16:colId xmlns:a16="http://schemas.microsoft.com/office/drawing/2014/main" val="1745655007"/>
                    </a:ext>
                  </a:extLst>
                </a:gridCol>
                <a:gridCol w="717836">
                  <a:extLst>
                    <a:ext uri="{9D8B030D-6E8A-4147-A177-3AD203B41FA5}">
                      <a16:colId xmlns:a16="http://schemas.microsoft.com/office/drawing/2014/main" val="1997038927"/>
                    </a:ext>
                  </a:extLst>
                </a:gridCol>
                <a:gridCol w="717836">
                  <a:extLst>
                    <a:ext uri="{9D8B030D-6E8A-4147-A177-3AD203B41FA5}">
                      <a16:colId xmlns:a16="http://schemas.microsoft.com/office/drawing/2014/main" val="2902823324"/>
                    </a:ext>
                  </a:extLst>
                </a:gridCol>
              </a:tblGrid>
              <a:tr h="387350">
                <a:tc>
                  <a:txBody>
                    <a:bodyPr/>
                    <a:lstStyle/>
                    <a:p>
                      <a:pPr algn="ctr" fontAlgn="ctr"/>
                      <a:r>
                        <a:rPr lang="en-US" sz="1600" b="1" i="0" u="none" strike="noStrike">
                          <a:solidFill>
                            <a:srgbClr val="000000"/>
                          </a:solidFill>
                          <a:effectLst/>
                          <a:latin typeface="Calibri" panose="020F0502020204030204" pitchFamily="34" charset="0"/>
                        </a:rPr>
                        <a:t>id</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600" b="1" i="0" u="none" strike="noStrike">
                          <a:solidFill>
                            <a:srgbClr val="000000"/>
                          </a:solidFill>
                          <a:effectLst/>
                          <a:latin typeface="Calibri" panose="020F0502020204030204" pitchFamily="34" charset="0"/>
                        </a:rPr>
                        <a:t>comment_text</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600" b="1" i="0" u="none" strike="noStrike">
                          <a:solidFill>
                            <a:srgbClr val="000000"/>
                          </a:solidFill>
                          <a:effectLst/>
                          <a:latin typeface="Calibri" panose="020F0502020204030204" pitchFamily="34" charset="0"/>
                        </a:rPr>
                        <a:t>toxic</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600" b="1" i="0" u="none" strike="noStrike">
                          <a:solidFill>
                            <a:srgbClr val="000000"/>
                          </a:solidFill>
                          <a:effectLst/>
                          <a:latin typeface="Calibri" panose="020F0502020204030204" pitchFamily="34" charset="0"/>
                        </a:rPr>
                        <a:t>severe    _toxic</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600" b="1" i="0" u="none" strike="noStrike">
                          <a:solidFill>
                            <a:srgbClr val="000000"/>
                          </a:solidFill>
                          <a:effectLst/>
                          <a:latin typeface="Calibri" panose="020F0502020204030204" pitchFamily="34" charset="0"/>
                        </a:rPr>
                        <a:t>obscene</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600" b="1" i="0" u="none" strike="noStrike">
                          <a:solidFill>
                            <a:srgbClr val="000000"/>
                          </a:solidFill>
                          <a:effectLst/>
                          <a:latin typeface="Calibri" panose="020F0502020204030204" pitchFamily="34" charset="0"/>
                        </a:rPr>
                        <a:t>threat</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600" b="1" i="0" u="none" strike="noStrike">
                          <a:solidFill>
                            <a:srgbClr val="000000"/>
                          </a:solidFill>
                          <a:effectLst/>
                          <a:latin typeface="Calibri" panose="020F0502020204030204" pitchFamily="34" charset="0"/>
                        </a:rPr>
                        <a:t>insult</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600" b="1" i="0" u="none" strike="noStrike">
                          <a:solidFill>
                            <a:srgbClr val="000000"/>
                          </a:solidFill>
                          <a:effectLst/>
                          <a:latin typeface="Calibri" panose="020F0502020204030204" pitchFamily="34" charset="0"/>
                        </a:rPr>
                        <a:t>identity _hate</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43543446"/>
                  </a:ext>
                </a:extLst>
              </a:tr>
              <a:tr h="368300">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fontAlgn="ctr"/>
                      <a:r>
                        <a:rPr lang="en-US" sz="1800" b="0" i="0" u="none" strike="noStrike">
                          <a:solidFill>
                            <a:srgbClr val="000000"/>
                          </a:solidFill>
                          <a:effectLst/>
                          <a:latin typeface="Calibri" panose="020F0502020204030204" pitchFamily="34" charset="0"/>
                        </a:rPr>
                        <a:t>Hi! I am back again! Last warning!</a:t>
                      </a:r>
                      <a:br>
                        <a:rPr lang="en-US" sz="1800" b="0" i="0" u="none" strike="noStrike">
                          <a:solidFill>
                            <a:srgbClr val="000000"/>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Stop undoing my edits or die!</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0360354"/>
                  </a:ext>
                </a:extLst>
              </a:tr>
              <a:tr h="368300">
                <a:tc>
                  <a:txBody>
                    <a:bodyPr/>
                    <a:lstStyle/>
                    <a:p>
                      <a:pPr algn="ctr" fontAlgn="ctr"/>
                      <a:r>
                        <a:rPr lang="en-US" sz="1800" b="0" i="0" u="none" strike="noStrike">
                          <a:solidFill>
                            <a:srgbClr val="000000"/>
                          </a:solidFill>
                          <a:effectLst/>
                          <a:latin typeface="Calibri" panose="020F0502020204030204" pitchFamily="34" charset="0"/>
                        </a:rPr>
                        <a:t>2</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defTabSz="914400" rtl="0" eaLnBrk="1" fontAlgn="ctr" latinLnBrk="0" hangingPunct="1"/>
                      <a:r>
                        <a:rPr lang="en-US" sz="1800" b="0" i="0" u="none" strike="noStrike" kern="1200">
                          <a:solidFill>
                            <a:srgbClr val="000000"/>
                          </a:solidFill>
                          <a:effectLst/>
                          <a:latin typeface="Calibri" panose="020F0502020204030204" pitchFamily="34" charset="0"/>
                          <a:ea typeface="+mn-ea"/>
                          <a:cs typeface="+mn-cs"/>
                        </a:rPr>
                        <a:t>Gays are disgusting. It's just my opinion but gays are disgusting.</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170838061"/>
                  </a:ext>
                </a:extLst>
              </a:tr>
              <a:tr h="920750">
                <a:tc>
                  <a:txBody>
                    <a:bodyPr/>
                    <a:lstStyle/>
                    <a:p>
                      <a:pPr algn="ctr" fontAlgn="ctr"/>
                      <a:r>
                        <a:rPr lang="en-US" sz="1800" b="0" i="0" u="none" strike="noStrike">
                          <a:solidFill>
                            <a:srgbClr val="000000"/>
                          </a:solidFill>
                          <a:effectLst/>
                          <a:latin typeface="Calibri" panose="020F0502020204030204" pitchFamily="34" charset="0"/>
                        </a:rPr>
                        <a:t>3</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defTabSz="914400" rtl="0" eaLnBrk="1" fontAlgn="ctr" latinLnBrk="0" hangingPunct="1"/>
                      <a:r>
                        <a:rPr lang="en-US" sz="1800" b="0" i="0" u="none" strike="noStrike" kern="1200">
                          <a:solidFill>
                            <a:srgbClr val="000000"/>
                          </a:solidFill>
                          <a:effectLst/>
                          <a:latin typeface="Calibri" panose="020F0502020204030204" pitchFamily="34" charset="0"/>
                          <a:ea typeface="+mn-ea"/>
                          <a:cs typeface="+mn-cs"/>
                        </a:rPr>
                        <a:t>IM GOING TO KILL YOU ALL!!</a:t>
                      </a:r>
                      <a:br>
                        <a:rPr lang="en-US" sz="1800" b="0" i="0" u="none" strike="noStrike" kern="1200">
                          <a:solidFill>
                            <a:srgbClr val="000000"/>
                          </a:solidFill>
                          <a:effectLst/>
                          <a:latin typeface="Calibri" panose="020F0502020204030204" pitchFamily="34" charset="0"/>
                          <a:ea typeface="+mn-ea"/>
                          <a:cs typeface="+mn-cs"/>
                        </a:rPr>
                      </a:br>
                      <a:r>
                        <a:rPr lang="en-US" sz="1800" b="0" i="0" u="none" strike="noStrike" kern="1200">
                          <a:solidFill>
                            <a:srgbClr val="000000"/>
                          </a:solidFill>
                          <a:effectLst/>
                          <a:latin typeface="Calibri" panose="020F0502020204030204" pitchFamily="34" charset="0"/>
                          <a:ea typeface="+mn-ea"/>
                          <a:cs typeface="+mn-cs"/>
                        </a:rPr>
                        <a:t>I'm serious, you are all mean nasty idiots who deserve to die and I'm going to throw every single one of you in a shredder!!!!!!!!!</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Calibri" panose="020F0502020204030204" pitchFamily="34" charset="0"/>
                        </a:rPr>
                        <a:t>1</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800" b="0" i="0" u="none" strike="noStrike">
                          <a:solidFill>
                            <a:srgbClr val="000000"/>
                          </a:solidFill>
                          <a:effectLst/>
                          <a:latin typeface="Calibri" panose="020F0502020204030204" pitchFamily="34" charset="0"/>
                        </a:rPr>
                        <a:t>0</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6354431"/>
                  </a:ext>
                </a:extLst>
              </a:tr>
            </a:tbl>
          </a:graphicData>
        </a:graphic>
      </p:graphicFrame>
      <p:sp>
        <p:nvSpPr>
          <p:cNvPr id="10" name="Left Brace 9">
            <a:extLst>
              <a:ext uri="{FF2B5EF4-FFF2-40B4-BE49-F238E27FC236}">
                <a16:creationId xmlns:a16="http://schemas.microsoft.com/office/drawing/2014/main" id="{DD718E8B-3692-4500-BABB-87B208626F1F}"/>
              </a:ext>
            </a:extLst>
          </p:cNvPr>
          <p:cNvSpPr/>
          <p:nvPr/>
        </p:nvSpPr>
        <p:spPr>
          <a:xfrm rot="5400000">
            <a:off x="6460909" y="-393274"/>
            <a:ext cx="147323" cy="4304452"/>
          </a:xfrm>
          <a:prstGeom prst="leftBrace">
            <a:avLst/>
          </a:prstGeom>
          <a:ln w="15875">
            <a:solidFill>
              <a:srgbClr val="D0711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2ABCB74E-018E-4050-B3DC-5362638CFBBF}"/>
              </a:ext>
            </a:extLst>
          </p:cNvPr>
          <p:cNvSpPr txBox="1"/>
          <p:nvPr/>
        </p:nvSpPr>
        <p:spPr>
          <a:xfrm>
            <a:off x="5974036" y="1325276"/>
            <a:ext cx="1096775" cy="338554"/>
          </a:xfrm>
          <a:prstGeom prst="rect">
            <a:avLst/>
          </a:prstGeom>
          <a:noFill/>
        </p:spPr>
        <p:txBody>
          <a:bodyPr wrap="square" rtlCol="0">
            <a:spAutoFit/>
          </a:bodyPr>
          <a:lstStyle/>
          <a:p>
            <a:r>
              <a:rPr lang="en-US" sz="1600">
                <a:solidFill>
                  <a:srgbClr val="D07115"/>
                </a:solidFill>
              </a:rPr>
              <a:t>6 classes</a:t>
            </a:r>
          </a:p>
        </p:txBody>
      </p:sp>
      <p:sp>
        <p:nvSpPr>
          <p:cNvPr id="13" name="TextBox 12">
            <a:extLst>
              <a:ext uri="{FF2B5EF4-FFF2-40B4-BE49-F238E27FC236}">
                <a16:creationId xmlns:a16="http://schemas.microsoft.com/office/drawing/2014/main" id="{76412F44-5E58-4658-9590-641BC03FF971}"/>
              </a:ext>
            </a:extLst>
          </p:cNvPr>
          <p:cNvSpPr txBox="1"/>
          <p:nvPr/>
        </p:nvSpPr>
        <p:spPr>
          <a:xfrm>
            <a:off x="338422" y="906116"/>
            <a:ext cx="2194832" cy="400110"/>
          </a:xfrm>
          <a:prstGeom prst="rect">
            <a:avLst/>
          </a:prstGeom>
          <a:noFill/>
        </p:spPr>
        <p:txBody>
          <a:bodyPr wrap="none" rtlCol="0">
            <a:spAutoFit/>
          </a:bodyPr>
          <a:lstStyle/>
          <a:p>
            <a:r>
              <a:rPr lang="en-US" sz="2000" b="1"/>
              <a:t>Sample Records</a:t>
            </a:r>
          </a:p>
        </p:txBody>
      </p:sp>
    </p:spTree>
    <p:extLst>
      <p:ext uri="{BB962C8B-B14F-4D97-AF65-F5344CB8AC3E}">
        <p14:creationId xmlns:p14="http://schemas.microsoft.com/office/powerpoint/2010/main" val="140199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DB3BECFA-D875-4A6B-9CFB-99F433751D7E}"/>
              </a:ext>
            </a:extLst>
          </p:cNvPr>
          <p:cNvGraphicFramePr/>
          <p:nvPr/>
        </p:nvGraphicFramePr>
        <p:xfrm>
          <a:off x="4490486" y="3815348"/>
          <a:ext cx="4049924" cy="263263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D7C85688-10CB-42EB-98C5-F990F421A38F}"/>
              </a:ext>
            </a:extLst>
          </p:cNvPr>
          <p:cNvSpPr txBox="1"/>
          <p:nvPr/>
        </p:nvSpPr>
        <p:spPr>
          <a:xfrm>
            <a:off x="640615" y="3815348"/>
            <a:ext cx="350631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latin typeface="Arial"/>
                <a:cs typeface="Arial"/>
              </a:rPr>
              <a:t>About 90% of comments are clean.</a:t>
            </a:r>
          </a:p>
          <a:p>
            <a:pPr marL="285750" indent="-285750">
              <a:buFont typeface="Arial"/>
              <a:buChar char="•"/>
            </a:pPr>
            <a:r>
              <a:rPr lang="en-US" sz="2000" dirty="0">
                <a:latin typeface="Arial"/>
                <a:cs typeface="Arial"/>
              </a:rPr>
              <a:t>Word clouds for all toxic labels look very similar to each other. </a:t>
            </a:r>
            <a:endParaRPr lang="en-US" sz="2000" dirty="0">
              <a:cs typeface="Arial" charset="0"/>
            </a:endParaRPr>
          </a:p>
        </p:txBody>
      </p:sp>
      <p:pic>
        <p:nvPicPr>
          <p:cNvPr id="8" name="Picture 8" descr="A screenshot of a cell phone&#10;&#10;Description generated with very high confidence">
            <a:extLst>
              <a:ext uri="{FF2B5EF4-FFF2-40B4-BE49-F238E27FC236}">
                <a16:creationId xmlns:a16="http://schemas.microsoft.com/office/drawing/2014/main" id="{3EFD2F71-D177-4748-A365-0C62690751CF}"/>
              </a:ext>
            </a:extLst>
          </p:cNvPr>
          <p:cNvPicPr>
            <a:picLocks noChangeAspect="1"/>
          </p:cNvPicPr>
          <p:nvPr/>
        </p:nvPicPr>
        <p:blipFill>
          <a:blip r:embed="rId4"/>
          <a:stretch>
            <a:fillRect/>
          </a:stretch>
        </p:blipFill>
        <p:spPr>
          <a:xfrm>
            <a:off x="486479" y="1126699"/>
            <a:ext cx="3756697" cy="2309717"/>
          </a:xfrm>
          <a:prstGeom prst="rect">
            <a:avLst/>
          </a:prstGeom>
        </p:spPr>
      </p:pic>
      <p:pic>
        <p:nvPicPr>
          <p:cNvPr id="10" name="Picture 10" descr="A picture containing bottle, table, holding&#10;&#10;Description generated with very high confidence">
            <a:extLst>
              <a:ext uri="{FF2B5EF4-FFF2-40B4-BE49-F238E27FC236}">
                <a16:creationId xmlns:a16="http://schemas.microsoft.com/office/drawing/2014/main" id="{2904C4A7-00F3-4B34-95D5-DF45D9CD3EB3}"/>
              </a:ext>
            </a:extLst>
          </p:cNvPr>
          <p:cNvPicPr>
            <a:picLocks noChangeAspect="1"/>
          </p:cNvPicPr>
          <p:nvPr/>
        </p:nvPicPr>
        <p:blipFill>
          <a:blip r:embed="rId5"/>
          <a:stretch>
            <a:fillRect/>
          </a:stretch>
        </p:blipFill>
        <p:spPr>
          <a:xfrm>
            <a:off x="4799474" y="1121819"/>
            <a:ext cx="3599042" cy="2229390"/>
          </a:xfrm>
          <a:prstGeom prst="rect">
            <a:avLst/>
          </a:prstGeom>
        </p:spPr>
      </p:pic>
      <p:sp>
        <p:nvSpPr>
          <p:cNvPr id="12" name="TextBox 11">
            <a:extLst>
              <a:ext uri="{FF2B5EF4-FFF2-40B4-BE49-F238E27FC236}">
                <a16:creationId xmlns:a16="http://schemas.microsoft.com/office/drawing/2014/main" id="{F23C7A58-5F64-4734-88CD-47FEDF0A723E}"/>
              </a:ext>
            </a:extLst>
          </p:cNvPr>
          <p:cNvSpPr txBox="1"/>
          <p:nvPr/>
        </p:nvSpPr>
        <p:spPr>
          <a:xfrm>
            <a:off x="640615" y="844502"/>
            <a:ext cx="36553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777777"/>
                </a:solidFill>
                <a:latin typeface="Arial"/>
                <a:cs typeface="Arial"/>
              </a:rPr>
              <a:t>Word cloud for toxic comments</a:t>
            </a:r>
            <a:endParaRPr lang="en-US" b="1">
              <a:solidFill>
                <a:srgbClr val="777777"/>
              </a:solidFill>
              <a:cs typeface="Arial" charset="0"/>
            </a:endParaRPr>
          </a:p>
        </p:txBody>
      </p:sp>
      <p:sp>
        <p:nvSpPr>
          <p:cNvPr id="13" name="TextBox 12">
            <a:extLst>
              <a:ext uri="{FF2B5EF4-FFF2-40B4-BE49-F238E27FC236}">
                <a16:creationId xmlns:a16="http://schemas.microsoft.com/office/drawing/2014/main" id="{51259123-A63F-4689-96CC-DF922CE1549C}"/>
              </a:ext>
            </a:extLst>
          </p:cNvPr>
          <p:cNvSpPr txBox="1"/>
          <p:nvPr/>
        </p:nvSpPr>
        <p:spPr>
          <a:xfrm>
            <a:off x="4593255" y="844502"/>
            <a:ext cx="3925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777777"/>
                </a:solidFill>
                <a:latin typeface="Arial"/>
                <a:cs typeface="Arial"/>
              </a:rPr>
              <a:t>Word cloud for clean comments</a:t>
            </a:r>
            <a:endParaRPr lang="en-US" b="1">
              <a:solidFill>
                <a:srgbClr val="777777"/>
              </a:solidFill>
              <a:cs typeface="Arial" charset="0"/>
            </a:endParaRPr>
          </a:p>
        </p:txBody>
      </p:sp>
      <p:sp>
        <p:nvSpPr>
          <p:cNvPr id="11" name="Title 1">
            <a:extLst>
              <a:ext uri="{FF2B5EF4-FFF2-40B4-BE49-F238E27FC236}">
                <a16:creationId xmlns:a16="http://schemas.microsoft.com/office/drawing/2014/main" id="{A7F0E78B-E0D9-4185-B257-68A9AB2B28B2}"/>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EDA</a:t>
            </a:r>
            <a:endParaRPr lang="en-US" kern="0"/>
          </a:p>
        </p:txBody>
      </p:sp>
    </p:spTree>
    <p:extLst>
      <p:ext uri="{BB962C8B-B14F-4D97-AF65-F5344CB8AC3E}">
        <p14:creationId xmlns:p14="http://schemas.microsoft.com/office/powerpoint/2010/main" val="24469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9F2E431-19DD-4CBA-B341-B81ABD6A6A1F}"/>
              </a:ext>
            </a:extLst>
          </p:cNvPr>
          <p:cNvSpPr txBox="1">
            <a:spLocks/>
          </p:cNvSpPr>
          <p:nvPr/>
        </p:nvSpPr>
        <p:spPr bwMode="auto">
          <a:xfrm>
            <a:off x="338422" y="116459"/>
            <a:ext cx="63373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a:cs typeface="Arial"/>
              </a:rPr>
              <a:t>Approach</a:t>
            </a:r>
            <a:endParaRPr lang="en-US" kern="0"/>
          </a:p>
        </p:txBody>
      </p:sp>
      <p:grpSp>
        <p:nvGrpSpPr>
          <p:cNvPr id="11" name="Group 10">
            <a:extLst>
              <a:ext uri="{FF2B5EF4-FFF2-40B4-BE49-F238E27FC236}">
                <a16:creationId xmlns:a16="http://schemas.microsoft.com/office/drawing/2014/main" id="{7F5F6758-F797-4CAF-AF23-E50F7ABDEED6}"/>
              </a:ext>
            </a:extLst>
          </p:cNvPr>
          <p:cNvGrpSpPr>
            <a:grpSpLocks noChangeAspect="1"/>
          </p:cNvGrpSpPr>
          <p:nvPr/>
        </p:nvGrpSpPr>
        <p:grpSpPr>
          <a:xfrm>
            <a:off x="2503253" y="946151"/>
            <a:ext cx="4370375" cy="4838700"/>
            <a:chOff x="2275921" y="1210186"/>
            <a:chExt cx="4592157" cy="4437628"/>
          </a:xfrm>
        </p:grpSpPr>
        <p:grpSp>
          <p:nvGrpSpPr>
            <p:cNvPr id="10" name="Group 9">
              <a:extLst>
                <a:ext uri="{FF2B5EF4-FFF2-40B4-BE49-F238E27FC236}">
                  <a16:creationId xmlns:a16="http://schemas.microsoft.com/office/drawing/2014/main" id="{B058C9BD-7335-4B84-8D9E-528BA8996A39}"/>
                </a:ext>
              </a:extLst>
            </p:cNvPr>
            <p:cNvGrpSpPr/>
            <p:nvPr/>
          </p:nvGrpSpPr>
          <p:grpSpPr>
            <a:xfrm>
              <a:off x="2275921" y="1210186"/>
              <a:ext cx="4592157" cy="4437628"/>
              <a:chOff x="1915323" y="1216412"/>
              <a:chExt cx="5308274" cy="4047975"/>
            </a:xfrm>
          </p:grpSpPr>
          <p:pic>
            <p:nvPicPr>
              <p:cNvPr id="2" name="Picture 2" descr="A screenshot of a cell phone&#10;&#10;Description generated with very high confidence">
                <a:extLst>
                  <a:ext uri="{FF2B5EF4-FFF2-40B4-BE49-F238E27FC236}">
                    <a16:creationId xmlns:a16="http://schemas.microsoft.com/office/drawing/2014/main" id="{665BC40C-63AA-456D-AE2D-58AFC5F0A56E}"/>
                  </a:ext>
                </a:extLst>
              </p:cNvPr>
              <p:cNvPicPr>
                <a:picLocks noChangeAspect="1"/>
              </p:cNvPicPr>
              <p:nvPr/>
            </p:nvPicPr>
            <p:blipFill rotWithShape="1">
              <a:blip r:embed="rId3"/>
              <a:srcRect l="22162" r="22116" b="1903"/>
              <a:stretch/>
            </p:blipFill>
            <p:spPr>
              <a:xfrm>
                <a:off x="1915323" y="1216412"/>
                <a:ext cx="5308274" cy="4047975"/>
              </a:xfrm>
              <a:prstGeom prst="rect">
                <a:avLst/>
              </a:prstGeom>
            </p:spPr>
          </p:pic>
          <p:sp>
            <p:nvSpPr>
              <p:cNvPr id="7" name="Rectangle 6">
                <a:extLst>
                  <a:ext uri="{FF2B5EF4-FFF2-40B4-BE49-F238E27FC236}">
                    <a16:creationId xmlns:a16="http://schemas.microsoft.com/office/drawing/2014/main" id="{B8E13AF1-5092-4753-9713-0D04B57B256B}"/>
                  </a:ext>
                </a:extLst>
              </p:cNvPr>
              <p:cNvSpPr/>
              <p:nvPr/>
            </p:nvSpPr>
            <p:spPr>
              <a:xfrm>
                <a:off x="2265679" y="3032760"/>
                <a:ext cx="1261745" cy="325120"/>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9CA831F6-BDF0-4D55-A25E-5B49B076C868}"/>
                </a:ext>
              </a:extLst>
            </p:cNvPr>
            <p:cNvSpPr txBox="1"/>
            <p:nvPr/>
          </p:nvSpPr>
          <p:spPr>
            <a:xfrm>
              <a:off x="2623126" y="3079705"/>
              <a:ext cx="922020" cy="258716"/>
            </a:xfrm>
            <a:prstGeom prst="rect">
              <a:avLst/>
            </a:prstGeom>
            <a:solidFill>
              <a:srgbClr val="A5A5A5"/>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a:solidFill>
                    <a:schemeClr val="bg1"/>
                  </a:solidFill>
                  <a:latin typeface="Calibri" panose="020F0502020204030204" pitchFamily="34" charset="0"/>
                  <a:cs typeface="Calibri" panose="020F0502020204030204" pitchFamily="34" charset="0"/>
                </a:rPr>
                <a:t>Feature</a:t>
              </a:r>
            </a:p>
          </p:txBody>
        </p:sp>
        <p:sp>
          <p:nvSpPr>
            <p:cNvPr id="12" name="TextBox 11">
              <a:extLst>
                <a:ext uri="{FF2B5EF4-FFF2-40B4-BE49-F238E27FC236}">
                  <a16:creationId xmlns:a16="http://schemas.microsoft.com/office/drawing/2014/main" id="{A85447ED-25AA-4912-BFF6-45139ACDF779}"/>
                </a:ext>
              </a:extLst>
            </p:cNvPr>
            <p:cNvSpPr txBox="1"/>
            <p:nvPr/>
          </p:nvSpPr>
          <p:spPr>
            <a:xfrm>
              <a:off x="2525683" y="3314005"/>
              <a:ext cx="1106746" cy="258716"/>
            </a:xfrm>
            <a:prstGeom prst="rect">
              <a:avLst/>
            </a:prstGeom>
            <a:solidFill>
              <a:srgbClr val="A5A5A5"/>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a:solidFill>
                    <a:schemeClr val="bg1"/>
                  </a:solidFill>
                  <a:latin typeface="Calibri" panose="020F0502020204030204" pitchFamily="34" charset="0"/>
                  <a:cs typeface="Calibri" panose="020F0502020204030204" pitchFamily="34" charset="0"/>
                </a:rPr>
                <a:t>Engineering</a:t>
              </a:r>
            </a:p>
          </p:txBody>
        </p:sp>
        <p:sp>
          <p:nvSpPr>
            <p:cNvPr id="14" name="TextBox 13">
              <a:extLst>
                <a:ext uri="{FF2B5EF4-FFF2-40B4-BE49-F238E27FC236}">
                  <a16:creationId xmlns:a16="http://schemas.microsoft.com/office/drawing/2014/main" id="{A81638B5-2709-4F00-9E42-FB84C63B4F08}"/>
                </a:ext>
              </a:extLst>
            </p:cNvPr>
            <p:cNvSpPr txBox="1"/>
            <p:nvPr/>
          </p:nvSpPr>
          <p:spPr>
            <a:xfrm>
              <a:off x="2464717" y="1923220"/>
              <a:ext cx="1228677" cy="246221"/>
            </a:xfrm>
            <a:prstGeom prst="rect">
              <a:avLst/>
            </a:prstGeom>
            <a:solidFill>
              <a:srgbClr val="5B9ACF"/>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a:solidFill>
                    <a:schemeClr val="bg1"/>
                  </a:solidFill>
                  <a:latin typeface="Calibri" panose="020F0502020204030204" pitchFamily="34" charset="0"/>
                  <a:cs typeface="Calibri" panose="020F0502020204030204" pitchFamily="34" charset="0"/>
                </a:rPr>
                <a:t>Preprocessing</a:t>
              </a:r>
            </a:p>
          </p:txBody>
        </p:sp>
        <p:sp>
          <p:nvSpPr>
            <p:cNvPr id="15" name="TextBox 14">
              <a:extLst>
                <a:ext uri="{FF2B5EF4-FFF2-40B4-BE49-F238E27FC236}">
                  <a16:creationId xmlns:a16="http://schemas.microsoft.com/office/drawing/2014/main" id="{453ACB02-9C07-408D-A28B-6BB93380BFBF}"/>
                </a:ext>
              </a:extLst>
            </p:cNvPr>
            <p:cNvSpPr txBox="1"/>
            <p:nvPr/>
          </p:nvSpPr>
          <p:spPr>
            <a:xfrm>
              <a:off x="5533966" y="2561573"/>
              <a:ext cx="922020" cy="276999"/>
            </a:xfrm>
            <a:prstGeom prst="rect">
              <a:avLst/>
            </a:prstGeom>
            <a:solidFill>
              <a:srgbClr val="FFC000"/>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solidFill>
                    <a:schemeClr val="bg1"/>
                  </a:solidFill>
                  <a:latin typeface="Calibri" panose="020F0502020204030204" pitchFamily="34" charset="0"/>
                  <a:cs typeface="Calibri" panose="020F0502020204030204" pitchFamily="34" charset="0"/>
                </a:rPr>
                <a:t>EDA</a:t>
              </a:r>
            </a:p>
          </p:txBody>
        </p:sp>
        <p:sp>
          <p:nvSpPr>
            <p:cNvPr id="16" name="TextBox 15">
              <a:extLst>
                <a:ext uri="{FF2B5EF4-FFF2-40B4-BE49-F238E27FC236}">
                  <a16:creationId xmlns:a16="http://schemas.microsoft.com/office/drawing/2014/main" id="{56B80D9B-D4BC-4759-8C5D-103357823A09}"/>
                </a:ext>
              </a:extLst>
            </p:cNvPr>
            <p:cNvSpPr txBox="1"/>
            <p:nvPr/>
          </p:nvSpPr>
          <p:spPr>
            <a:xfrm>
              <a:off x="5474623" y="3842934"/>
              <a:ext cx="1050866" cy="276999"/>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solidFill>
                    <a:schemeClr val="bg1"/>
                  </a:solidFill>
                  <a:latin typeface="Calibri" panose="020F0502020204030204" pitchFamily="34" charset="0"/>
                  <a:cs typeface="Calibri" panose="020F0502020204030204" pitchFamily="34" charset="0"/>
                </a:rPr>
                <a:t>Modelling</a:t>
              </a:r>
            </a:p>
          </p:txBody>
        </p:sp>
        <p:sp>
          <p:nvSpPr>
            <p:cNvPr id="18" name="TextBox 17">
              <a:extLst>
                <a:ext uri="{FF2B5EF4-FFF2-40B4-BE49-F238E27FC236}">
                  <a16:creationId xmlns:a16="http://schemas.microsoft.com/office/drawing/2014/main" id="{8375A5D8-0256-4750-9EBB-976E70646285}"/>
                </a:ext>
              </a:extLst>
            </p:cNvPr>
            <p:cNvSpPr txBox="1"/>
            <p:nvPr/>
          </p:nvSpPr>
          <p:spPr>
            <a:xfrm>
              <a:off x="2560549" y="4619299"/>
              <a:ext cx="1158934" cy="258716"/>
            </a:xfrm>
            <a:prstGeom prst="rect">
              <a:avLst/>
            </a:prstGeom>
            <a:solidFill>
              <a:srgbClr val="4373C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a:solidFill>
                    <a:schemeClr val="bg1"/>
                  </a:solidFill>
                  <a:latin typeface="Calibri" panose="020F0502020204030204" pitchFamily="34" charset="0"/>
                  <a:cs typeface="Calibri" panose="020F0502020204030204" pitchFamily="34" charset="0"/>
                </a:rPr>
                <a:t>Evaluation</a:t>
              </a:r>
            </a:p>
          </p:txBody>
        </p:sp>
        <p:sp>
          <p:nvSpPr>
            <p:cNvPr id="17" name="TextBox 16">
              <a:extLst>
                <a:ext uri="{FF2B5EF4-FFF2-40B4-BE49-F238E27FC236}">
                  <a16:creationId xmlns:a16="http://schemas.microsoft.com/office/drawing/2014/main" id="{4754AB37-557B-4321-946F-DB92E55893D9}"/>
                </a:ext>
              </a:extLst>
            </p:cNvPr>
            <p:cNvSpPr txBox="1"/>
            <p:nvPr/>
          </p:nvSpPr>
          <p:spPr>
            <a:xfrm>
              <a:off x="2545309" y="4400859"/>
              <a:ext cx="1158934" cy="258716"/>
            </a:xfrm>
            <a:prstGeom prst="rect">
              <a:avLst/>
            </a:prstGeom>
            <a:solidFill>
              <a:srgbClr val="4373C4"/>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600">
                  <a:solidFill>
                    <a:schemeClr val="bg1"/>
                  </a:solidFill>
                  <a:latin typeface="Calibri" panose="020F0502020204030204" pitchFamily="34" charset="0"/>
                  <a:cs typeface="Calibri" panose="020F0502020204030204" pitchFamily="34" charset="0"/>
                </a:rPr>
                <a:t>Validation &amp;</a:t>
              </a:r>
            </a:p>
          </p:txBody>
        </p:sp>
      </p:grpSp>
      <p:sp>
        <p:nvSpPr>
          <p:cNvPr id="21" name="TextBox 20">
            <a:extLst>
              <a:ext uri="{FF2B5EF4-FFF2-40B4-BE49-F238E27FC236}">
                <a16:creationId xmlns:a16="http://schemas.microsoft.com/office/drawing/2014/main" id="{914C9BEE-AF85-4E36-A9D0-AA1C8BF2F2A3}"/>
              </a:ext>
            </a:extLst>
          </p:cNvPr>
          <p:cNvSpPr txBox="1"/>
          <p:nvPr/>
        </p:nvSpPr>
        <p:spPr>
          <a:xfrm>
            <a:off x="6873628" y="3559898"/>
            <a:ext cx="2086030" cy="2062103"/>
          </a:xfrm>
          <a:prstGeom prst="rect">
            <a:avLst/>
          </a:prstGeom>
          <a:noFill/>
        </p:spPr>
        <p:txBody>
          <a:bodyPr wrap="square" rtlCol="0">
            <a:spAutoFit/>
          </a:bodyPr>
          <a:lstStyle/>
          <a:p>
            <a:r>
              <a:rPr lang="en-US" sz="1600" b="1">
                <a:solidFill>
                  <a:srgbClr val="ED7D31"/>
                </a:solidFill>
              </a:rPr>
              <a:t>Modelling</a:t>
            </a:r>
          </a:p>
          <a:p>
            <a:r>
              <a:rPr lang="en-US" sz="1600"/>
              <a:t>Naïve Bayes,</a:t>
            </a:r>
          </a:p>
          <a:p>
            <a:r>
              <a:rPr lang="en-US" sz="1600"/>
              <a:t>Convolutional Neural Networks (CNN),</a:t>
            </a:r>
          </a:p>
          <a:p>
            <a:r>
              <a:rPr lang="en-US" sz="1600"/>
              <a:t>Long Short-Term Memory Networks (LSTM)</a:t>
            </a:r>
          </a:p>
          <a:p>
            <a:endParaRPr lang="en-US" sz="1600"/>
          </a:p>
        </p:txBody>
      </p:sp>
      <p:sp>
        <p:nvSpPr>
          <p:cNvPr id="22" name="TextBox 21">
            <a:extLst>
              <a:ext uri="{FF2B5EF4-FFF2-40B4-BE49-F238E27FC236}">
                <a16:creationId xmlns:a16="http://schemas.microsoft.com/office/drawing/2014/main" id="{CA27DD74-E9BD-4F9E-8F3B-348F2CFB17B5}"/>
              </a:ext>
            </a:extLst>
          </p:cNvPr>
          <p:cNvSpPr txBox="1"/>
          <p:nvPr/>
        </p:nvSpPr>
        <p:spPr>
          <a:xfrm>
            <a:off x="342900" y="1405434"/>
            <a:ext cx="2146714" cy="1323439"/>
          </a:xfrm>
          <a:prstGeom prst="rect">
            <a:avLst/>
          </a:prstGeom>
          <a:noFill/>
        </p:spPr>
        <p:txBody>
          <a:bodyPr wrap="square" rtlCol="0">
            <a:spAutoFit/>
          </a:bodyPr>
          <a:lstStyle/>
          <a:p>
            <a:pPr algn="r"/>
            <a:r>
              <a:rPr lang="en-US" sz="1600" b="1">
                <a:solidFill>
                  <a:srgbClr val="5B9ACF"/>
                </a:solidFill>
              </a:rPr>
              <a:t>Text Preprocessing</a:t>
            </a:r>
          </a:p>
          <a:p>
            <a:pPr algn="r"/>
            <a:r>
              <a:rPr lang="en-US" sz="1600"/>
              <a:t>Remove punctuation, Lemmatization, </a:t>
            </a:r>
          </a:p>
          <a:p>
            <a:pPr algn="r"/>
            <a:r>
              <a:rPr lang="en-US" sz="1600"/>
              <a:t>Remove stopwords</a:t>
            </a:r>
          </a:p>
          <a:p>
            <a:pPr algn="r"/>
            <a:endParaRPr lang="en-US" sz="1600"/>
          </a:p>
        </p:txBody>
      </p:sp>
      <p:sp>
        <p:nvSpPr>
          <p:cNvPr id="23" name="TextBox 22">
            <a:extLst>
              <a:ext uri="{FF2B5EF4-FFF2-40B4-BE49-F238E27FC236}">
                <a16:creationId xmlns:a16="http://schemas.microsoft.com/office/drawing/2014/main" id="{6979B7CA-CE4B-45EA-896E-7D2DD68EF0DC}"/>
              </a:ext>
            </a:extLst>
          </p:cNvPr>
          <p:cNvSpPr txBox="1"/>
          <p:nvPr/>
        </p:nvSpPr>
        <p:spPr>
          <a:xfrm>
            <a:off x="88900" y="2824123"/>
            <a:ext cx="2427053" cy="1077218"/>
          </a:xfrm>
          <a:prstGeom prst="rect">
            <a:avLst/>
          </a:prstGeom>
          <a:noFill/>
        </p:spPr>
        <p:txBody>
          <a:bodyPr wrap="square" rtlCol="0" anchor="t">
            <a:spAutoFit/>
          </a:bodyPr>
          <a:lstStyle/>
          <a:p>
            <a:pPr algn="r"/>
            <a:r>
              <a:rPr lang="en-US" sz="1600" b="1">
                <a:solidFill>
                  <a:srgbClr val="A5A5A5"/>
                </a:solidFill>
              </a:rPr>
              <a:t>Feature Engineering</a:t>
            </a:r>
          </a:p>
          <a:p>
            <a:pPr algn="r"/>
            <a:r>
              <a:rPr lang="en-US" sz="1600">
                <a:latin typeface="Arial"/>
                <a:cs typeface="Arial"/>
              </a:rPr>
              <a:t>Bag of Words, TF-IDF, Word Embeddings</a:t>
            </a:r>
          </a:p>
          <a:p>
            <a:pPr algn="r"/>
            <a:endParaRPr lang="en-US" sz="1600"/>
          </a:p>
        </p:txBody>
      </p:sp>
      <p:sp>
        <p:nvSpPr>
          <p:cNvPr id="24" name="TextBox 23">
            <a:extLst>
              <a:ext uri="{FF2B5EF4-FFF2-40B4-BE49-F238E27FC236}">
                <a16:creationId xmlns:a16="http://schemas.microsoft.com/office/drawing/2014/main" id="{3D7D426D-E9B5-473E-A77D-798E525B61E9}"/>
              </a:ext>
            </a:extLst>
          </p:cNvPr>
          <p:cNvSpPr txBox="1"/>
          <p:nvPr/>
        </p:nvSpPr>
        <p:spPr>
          <a:xfrm>
            <a:off x="6842069" y="2169061"/>
            <a:ext cx="2086031" cy="1323439"/>
          </a:xfrm>
          <a:prstGeom prst="rect">
            <a:avLst/>
          </a:prstGeom>
          <a:noFill/>
        </p:spPr>
        <p:txBody>
          <a:bodyPr wrap="square" rtlCol="0" anchor="t">
            <a:spAutoFit/>
          </a:bodyPr>
          <a:lstStyle/>
          <a:p>
            <a:r>
              <a:rPr lang="en-US" sz="1600" b="1">
                <a:solidFill>
                  <a:srgbClr val="FFC000"/>
                </a:solidFill>
              </a:rPr>
              <a:t>EDA</a:t>
            </a:r>
          </a:p>
          <a:p>
            <a:r>
              <a:rPr lang="en-US" sz="1600">
                <a:latin typeface="Arial"/>
                <a:cs typeface="Arial"/>
              </a:rPr>
              <a:t>Data Visualization of Distributions and Word Clouds</a:t>
            </a:r>
            <a:endParaRPr lang="en-US" sz="1600">
              <a:cs typeface="Arial"/>
            </a:endParaRPr>
          </a:p>
          <a:p>
            <a:endParaRPr lang="en-US" sz="1600"/>
          </a:p>
        </p:txBody>
      </p:sp>
      <p:sp>
        <p:nvSpPr>
          <p:cNvPr id="25" name="TextBox 24">
            <a:extLst>
              <a:ext uri="{FF2B5EF4-FFF2-40B4-BE49-F238E27FC236}">
                <a16:creationId xmlns:a16="http://schemas.microsoft.com/office/drawing/2014/main" id="{B565D6B7-8D4C-46A4-8E99-F492028611AB}"/>
              </a:ext>
            </a:extLst>
          </p:cNvPr>
          <p:cNvSpPr txBox="1"/>
          <p:nvPr/>
        </p:nvSpPr>
        <p:spPr>
          <a:xfrm>
            <a:off x="57150" y="4258010"/>
            <a:ext cx="2476500" cy="830997"/>
          </a:xfrm>
          <a:prstGeom prst="rect">
            <a:avLst/>
          </a:prstGeom>
          <a:noFill/>
        </p:spPr>
        <p:txBody>
          <a:bodyPr wrap="square" rtlCol="0" anchor="t">
            <a:spAutoFit/>
          </a:bodyPr>
          <a:lstStyle/>
          <a:p>
            <a:pPr algn="r"/>
            <a:r>
              <a:rPr lang="en-US" sz="1600" b="1">
                <a:solidFill>
                  <a:srgbClr val="5B9ACF"/>
                </a:solidFill>
                <a:latin typeface="Arial"/>
                <a:cs typeface="Arial"/>
              </a:rPr>
              <a:t>Validation &amp; Evaluation</a:t>
            </a:r>
          </a:p>
          <a:p>
            <a:pPr algn="r"/>
            <a:r>
              <a:rPr lang="en-US" sz="1600">
                <a:latin typeface="Arial"/>
                <a:cs typeface="Arial"/>
              </a:rPr>
              <a:t>Precision, Recall, </a:t>
            </a:r>
          </a:p>
          <a:p>
            <a:pPr algn="r"/>
            <a:r>
              <a:rPr lang="en-US" sz="1600">
                <a:latin typeface="Arial"/>
                <a:cs typeface="Arial"/>
              </a:rPr>
              <a:t>F1-score, Accuracy</a:t>
            </a:r>
          </a:p>
        </p:txBody>
      </p:sp>
    </p:spTree>
    <p:extLst>
      <p:ext uri="{BB962C8B-B14F-4D97-AF65-F5344CB8AC3E}">
        <p14:creationId xmlns:p14="http://schemas.microsoft.com/office/powerpoint/2010/main" val="199038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8275226"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dirty="0">
                <a:cs typeface="Arial"/>
              </a:rPr>
              <a:t>Initial Approach: Results </a:t>
            </a:r>
            <a:endParaRPr lang="en-US" kern="0" dirty="0"/>
          </a:p>
        </p:txBody>
      </p:sp>
      <p:sp>
        <p:nvSpPr>
          <p:cNvPr id="2" name="Rectangle 1">
            <a:extLst>
              <a:ext uri="{FF2B5EF4-FFF2-40B4-BE49-F238E27FC236}">
                <a16:creationId xmlns:a16="http://schemas.microsoft.com/office/drawing/2014/main" id="{56A74E23-09D0-4208-8D24-B3A51D739017}"/>
              </a:ext>
            </a:extLst>
          </p:cNvPr>
          <p:cNvSpPr/>
          <p:nvPr/>
        </p:nvSpPr>
        <p:spPr>
          <a:xfrm>
            <a:off x="273266" y="891620"/>
            <a:ext cx="8138828" cy="400110"/>
          </a:xfrm>
          <a:prstGeom prst="rect">
            <a:avLst/>
          </a:prstGeom>
        </p:spPr>
        <p:txBody>
          <a:bodyPr wrap="square" anchor="t">
            <a:spAutoFit/>
          </a:bodyPr>
          <a:lstStyle/>
          <a:p>
            <a:r>
              <a:rPr lang="en-US" sz="2000" b="1" dirty="0">
                <a:latin typeface="Arial"/>
                <a:cs typeface="Arial"/>
              </a:rPr>
              <a:t>Results of 6-label Classification*</a:t>
            </a:r>
            <a:endParaRPr lang="en-US" sz="2000" b="1" dirty="0"/>
          </a:p>
        </p:txBody>
      </p:sp>
      <p:sp>
        <p:nvSpPr>
          <p:cNvPr id="7" name="TextBox 6">
            <a:extLst>
              <a:ext uri="{FF2B5EF4-FFF2-40B4-BE49-F238E27FC236}">
                <a16:creationId xmlns:a16="http://schemas.microsoft.com/office/drawing/2014/main" id="{FFF821F4-5FD2-4885-ACF2-5E331EA70C41}"/>
              </a:ext>
            </a:extLst>
          </p:cNvPr>
          <p:cNvSpPr txBox="1"/>
          <p:nvPr/>
        </p:nvSpPr>
        <p:spPr>
          <a:xfrm>
            <a:off x="6540500" y="6611779"/>
            <a:ext cx="26035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900" dirty="0">
                <a:latin typeface="Arial"/>
                <a:cs typeface="Arial"/>
              </a:rPr>
              <a:t>* with subset of ~50k records</a:t>
            </a:r>
            <a:endParaRPr lang="en-US" sz="900" dirty="0">
              <a:cs typeface="Arial"/>
            </a:endParaRPr>
          </a:p>
        </p:txBody>
      </p:sp>
      <p:pic>
        <p:nvPicPr>
          <p:cNvPr id="11" name="Picture 10">
            <a:extLst>
              <a:ext uri="{FF2B5EF4-FFF2-40B4-BE49-F238E27FC236}">
                <a16:creationId xmlns:a16="http://schemas.microsoft.com/office/drawing/2014/main" id="{1DFF504C-94B3-4808-941A-645189DD4FAB}"/>
              </a:ext>
            </a:extLst>
          </p:cNvPr>
          <p:cNvPicPr>
            <a:picLocks noChangeAspect="1"/>
          </p:cNvPicPr>
          <p:nvPr/>
        </p:nvPicPr>
        <p:blipFill>
          <a:blip r:embed="rId3"/>
          <a:stretch>
            <a:fillRect/>
          </a:stretch>
        </p:blipFill>
        <p:spPr>
          <a:xfrm>
            <a:off x="1128221" y="1415619"/>
            <a:ext cx="6767348" cy="1828800"/>
          </a:xfrm>
          <a:prstGeom prst="rect">
            <a:avLst/>
          </a:prstGeom>
        </p:spPr>
      </p:pic>
      <p:sp>
        <p:nvSpPr>
          <p:cNvPr id="12" name="Rectangle 11">
            <a:extLst>
              <a:ext uri="{FF2B5EF4-FFF2-40B4-BE49-F238E27FC236}">
                <a16:creationId xmlns:a16="http://schemas.microsoft.com/office/drawing/2014/main" id="{5F7193E5-0123-46F1-9887-AC7EE62B2CC7}"/>
              </a:ext>
            </a:extLst>
          </p:cNvPr>
          <p:cNvSpPr/>
          <p:nvPr/>
        </p:nvSpPr>
        <p:spPr>
          <a:xfrm>
            <a:off x="2566799" y="4606846"/>
            <a:ext cx="4913443" cy="830997"/>
          </a:xfrm>
          <a:prstGeom prst="rect">
            <a:avLst/>
          </a:prstGeom>
        </p:spPr>
        <p:txBody>
          <a:bodyPr wrap="square">
            <a:spAutoFit/>
          </a:bodyPr>
          <a:lstStyle/>
          <a:p>
            <a:pPr algn="ctr"/>
            <a:r>
              <a:rPr lang="en-US" sz="2400" b="1" dirty="0">
                <a:solidFill>
                  <a:srgbClr val="ED7D31"/>
                </a:solidFill>
              </a:rPr>
              <a:t>Why???</a:t>
            </a:r>
          </a:p>
          <a:p>
            <a:pPr algn="ctr"/>
            <a:r>
              <a:rPr lang="en-US" sz="2400" b="1" dirty="0">
                <a:solidFill>
                  <a:srgbClr val="ED7D31"/>
                </a:solidFill>
              </a:rPr>
              <a:t>Let’s look at Confusion Matrix…</a:t>
            </a:r>
          </a:p>
        </p:txBody>
      </p:sp>
      <p:sp>
        <p:nvSpPr>
          <p:cNvPr id="8" name="TextBox 7">
            <a:extLst>
              <a:ext uri="{FF2B5EF4-FFF2-40B4-BE49-F238E27FC236}">
                <a16:creationId xmlns:a16="http://schemas.microsoft.com/office/drawing/2014/main" id="{A7152751-7AE9-4DF2-AEB2-9A725981C6B6}"/>
              </a:ext>
            </a:extLst>
          </p:cNvPr>
          <p:cNvSpPr txBox="1"/>
          <p:nvPr/>
        </p:nvSpPr>
        <p:spPr>
          <a:xfrm>
            <a:off x="2566799" y="3289552"/>
            <a:ext cx="2203204" cy="707886"/>
          </a:xfrm>
          <a:prstGeom prst="rect">
            <a:avLst/>
          </a:prstGeom>
          <a:noFill/>
        </p:spPr>
        <p:txBody>
          <a:bodyPr wrap="square" rtlCol="0">
            <a:spAutoFit/>
          </a:bodyPr>
          <a:lstStyle/>
          <a:p>
            <a:pPr algn="ctr"/>
            <a:r>
              <a:rPr lang="en-US" sz="2000" b="1" dirty="0">
                <a:solidFill>
                  <a:srgbClr val="70AD47"/>
                </a:solidFill>
                <a:latin typeface="Arial"/>
                <a:cs typeface="Arial"/>
              </a:rPr>
              <a:t>High Ave. Accuracy 96%</a:t>
            </a:r>
            <a:endParaRPr lang="en-US" sz="2000" b="1" dirty="0">
              <a:solidFill>
                <a:srgbClr val="4373C4"/>
              </a:solidFill>
              <a:latin typeface="Arial"/>
              <a:cs typeface="Arial"/>
            </a:endParaRPr>
          </a:p>
        </p:txBody>
      </p:sp>
      <p:sp>
        <p:nvSpPr>
          <p:cNvPr id="3" name="Rectangle 2">
            <a:extLst>
              <a:ext uri="{FF2B5EF4-FFF2-40B4-BE49-F238E27FC236}">
                <a16:creationId xmlns:a16="http://schemas.microsoft.com/office/drawing/2014/main" id="{B196A04B-3E42-4AEC-8D96-BDD5C58B2540}"/>
              </a:ext>
            </a:extLst>
          </p:cNvPr>
          <p:cNvSpPr/>
          <p:nvPr/>
        </p:nvSpPr>
        <p:spPr>
          <a:xfrm>
            <a:off x="5922000" y="3272670"/>
            <a:ext cx="2936494" cy="1015663"/>
          </a:xfrm>
          <a:prstGeom prst="rect">
            <a:avLst/>
          </a:prstGeom>
        </p:spPr>
        <p:txBody>
          <a:bodyPr wrap="square">
            <a:spAutoFit/>
          </a:bodyPr>
          <a:lstStyle/>
          <a:p>
            <a:r>
              <a:rPr lang="en-US" sz="2000" b="1" dirty="0"/>
              <a:t>but</a:t>
            </a:r>
            <a:r>
              <a:rPr lang="en-US" sz="2000" dirty="0"/>
              <a:t> </a:t>
            </a:r>
          </a:p>
          <a:p>
            <a:r>
              <a:rPr lang="en-US" sz="2000" b="1" dirty="0">
                <a:solidFill>
                  <a:srgbClr val="FFC000"/>
                </a:solidFill>
              </a:rPr>
              <a:t>very low Micro-Recall and Micro-F1 score </a:t>
            </a:r>
          </a:p>
        </p:txBody>
      </p:sp>
      <p:sp>
        <p:nvSpPr>
          <p:cNvPr id="4" name="Rectangle 3">
            <a:extLst>
              <a:ext uri="{FF2B5EF4-FFF2-40B4-BE49-F238E27FC236}">
                <a16:creationId xmlns:a16="http://schemas.microsoft.com/office/drawing/2014/main" id="{C2D3A706-5D4A-44FD-9D97-F90C16D9A4B6}"/>
              </a:ext>
            </a:extLst>
          </p:cNvPr>
          <p:cNvSpPr/>
          <p:nvPr/>
        </p:nvSpPr>
        <p:spPr>
          <a:xfrm>
            <a:off x="2070769" y="6289602"/>
            <a:ext cx="5184000" cy="584775"/>
          </a:xfrm>
          <a:prstGeom prst="rect">
            <a:avLst/>
          </a:prstGeom>
        </p:spPr>
        <p:txBody>
          <a:bodyPr wrap="square">
            <a:spAutoFit/>
          </a:bodyPr>
          <a:lstStyle/>
          <a:p>
            <a:r>
              <a:rPr lang="en-US" sz="800" dirty="0" err="1">
                <a:solidFill>
                  <a:schemeClr val="accent2"/>
                </a:solidFill>
              </a:rPr>
              <a:t>avg_accuracy</a:t>
            </a:r>
            <a:r>
              <a:rPr lang="en-US" sz="800" dirty="0">
                <a:solidFill>
                  <a:schemeClr val="accent2"/>
                </a:solidFill>
              </a:rPr>
              <a:t> = sum(accuracy) / </a:t>
            </a:r>
            <a:r>
              <a:rPr lang="en-US" sz="800" dirty="0" err="1">
                <a:solidFill>
                  <a:schemeClr val="accent2"/>
                </a:solidFill>
              </a:rPr>
              <a:t>no_of_labels</a:t>
            </a:r>
            <a:endParaRPr lang="en-US" sz="800" dirty="0">
              <a:solidFill>
                <a:schemeClr val="accent2"/>
              </a:solidFill>
            </a:endParaRPr>
          </a:p>
          <a:p>
            <a:r>
              <a:rPr lang="en-US" sz="800" dirty="0" err="1">
                <a:solidFill>
                  <a:schemeClr val="accent2"/>
                </a:solidFill>
              </a:rPr>
              <a:t>micro_precision</a:t>
            </a:r>
            <a:r>
              <a:rPr lang="en-US" sz="800" dirty="0">
                <a:solidFill>
                  <a:schemeClr val="accent2"/>
                </a:solidFill>
              </a:rPr>
              <a:t> = sum(TP) / (sum(TP) + sum(FP))</a:t>
            </a:r>
          </a:p>
          <a:p>
            <a:r>
              <a:rPr lang="en-US" sz="800" dirty="0" err="1">
                <a:solidFill>
                  <a:schemeClr val="accent2"/>
                </a:solidFill>
              </a:rPr>
              <a:t>micro_recall</a:t>
            </a:r>
            <a:r>
              <a:rPr lang="en-US" sz="800" dirty="0">
                <a:solidFill>
                  <a:schemeClr val="accent2"/>
                </a:solidFill>
              </a:rPr>
              <a:t> = sum(TP) / (sum(TP) + sum(FN))</a:t>
            </a:r>
          </a:p>
          <a:p>
            <a:r>
              <a:rPr lang="it-IT" sz="800" dirty="0">
                <a:solidFill>
                  <a:schemeClr val="accent2"/>
                </a:solidFill>
              </a:rPr>
              <a:t>micro_f1_score = (2 * micro_precision * micro_recall) / (micro_precision + micro_recall)</a:t>
            </a:r>
            <a:endParaRPr lang="en-US" sz="800" dirty="0">
              <a:solidFill>
                <a:schemeClr val="accent2"/>
              </a:solidFill>
            </a:endParaRPr>
          </a:p>
        </p:txBody>
      </p:sp>
    </p:spTree>
    <p:extLst>
      <p:ext uri="{BB962C8B-B14F-4D97-AF65-F5344CB8AC3E}">
        <p14:creationId xmlns:p14="http://schemas.microsoft.com/office/powerpoint/2010/main" val="189614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4134C4D-9C08-403F-8EA8-B0D334DEF35D}"/>
              </a:ext>
            </a:extLst>
          </p:cNvPr>
          <p:cNvSpPr txBox="1">
            <a:spLocks/>
          </p:cNvSpPr>
          <p:nvPr/>
        </p:nvSpPr>
        <p:spPr bwMode="auto">
          <a:xfrm>
            <a:off x="338422" y="116459"/>
            <a:ext cx="8275226"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800">
                <a:solidFill>
                  <a:schemeClr val="bg1"/>
                </a:solidFill>
                <a:latin typeface="+mj-lt"/>
                <a:ea typeface="+mj-ea"/>
                <a:cs typeface="+mj-cs"/>
              </a:defRPr>
            </a:lvl1pPr>
            <a:lvl2pPr algn="l" rtl="0" fontAlgn="base">
              <a:spcBef>
                <a:spcPct val="0"/>
              </a:spcBef>
              <a:spcAft>
                <a:spcPct val="0"/>
              </a:spcAft>
              <a:defRPr sz="2800">
                <a:solidFill>
                  <a:schemeClr val="bg1"/>
                </a:solidFill>
                <a:latin typeface="Arial" charset="0"/>
              </a:defRPr>
            </a:lvl2pPr>
            <a:lvl3pPr algn="l" rtl="0" fontAlgn="base">
              <a:spcBef>
                <a:spcPct val="0"/>
              </a:spcBef>
              <a:spcAft>
                <a:spcPct val="0"/>
              </a:spcAft>
              <a:defRPr sz="2800">
                <a:solidFill>
                  <a:schemeClr val="bg1"/>
                </a:solidFill>
                <a:latin typeface="Arial" charset="0"/>
              </a:defRPr>
            </a:lvl3pPr>
            <a:lvl4pPr algn="l" rtl="0" fontAlgn="base">
              <a:spcBef>
                <a:spcPct val="0"/>
              </a:spcBef>
              <a:spcAft>
                <a:spcPct val="0"/>
              </a:spcAft>
              <a:defRPr sz="2800">
                <a:solidFill>
                  <a:schemeClr val="bg1"/>
                </a:solidFill>
                <a:latin typeface="Arial" charset="0"/>
              </a:defRPr>
            </a:lvl4pPr>
            <a:lvl5pPr algn="l" rtl="0" fontAlgn="base">
              <a:spcBef>
                <a:spcPct val="0"/>
              </a:spcBef>
              <a:spcAft>
                <a:spcPct val="0"/>
              </a:spcAft>
              <a:defRPr sz="2800">
                <a:solidFill>
                  <a:schemeClr val="bg1"/>
                </a:solidFill>
                <a:latin typeface="Arial" charset="0"/>
              </a:defRPr>
            </a:lvl5pPr>
            <a:lvl6pPr marL="457200" algn="l" rtl="0" fontAlgn="base">
              <a:spcBef>
                <a:spcPct val="0"/>
              </a:spcBef>
              <a:spcAft>
                <a:spcPct val="0"/>
              </a:spcAft>
              <a:defRPr sz="2800">
                <a:solidFill>
                  <a:schemeClr val="bg1"/>
                </a:solidFill>
                <a:latin typeface="Arial" charset="0"/>
              </a:defRPr>
            </a:lvl6pPr>
            <a:lvl7pPr marL="914400" algn="l" rtl="0" fontAlgn="base">
              <a:spcBef>
                <a:spcPct val="0"/>
              </a:spcBef>
              <a:spcAft>
                <a:spcPct val="0"/>
              </a:spcAft>
              <a:defRPr sz="2800">
                <a:solidFill>
                  <a:schemeClr val="bg1"/>
                </a:solidFill>
                <a:latin typeface="Arial" charset="0"/>
              </a:defRPr>
            </a:lvl7pPr>
            <a:lvl8pPr marL="1371600" algn="l" rtl="0" fontAlgn="base">
              <a:spcBef>
                <a:spcPct val="0"/>
              </a:spcBef>
              <a:spcAft>
                <a:spcPct val="0"/>
              </a:spcAft>
              <a:defRPr sz="2800">
                <a:solidFill>
                  <a:schemeClr val="bg1"/>
                </a:solidFill>
                <a:latin typeface="Arial" charset="0"/>
              </a:defRPr>
            </a:lvl8pPr>
            <a:lvl9pPr marL="1828800" algn="l" rtl="0" fontAlgn="base">
              <a:spcBef>
                <a:spcPct val="0"/>
              </a:spcBef>
              <a:spcAft>
                <a:spcPct val="0"/>
              </a:spcAft>
              <a:defRPr sz="2800">
                <a:solidFill>
                  <a:schemeClr val="bg1"/>
                </a:solidFill>
                <a:latin typeface="Arial" charset="0"/>
              </a:defRPr>
            </a:lvl9pPr>
          </a:lstStyle>
          <a:p>
            <a:r>
              <a:rPr lang="en-US" b="1" kern="0" dirty="0">
                <a:cs typeface="Arial"/>
              </a:rPr>
              <a:t>Initial Approach: Challenges</a:t>
            </a:r>
            <a:endParaRPr lang="en-US" kern="0" dirty="0"/>
          </a:p>
        </p:txBody>
      </p:sp>
      <p:pic>
        <p:nvPicPr>
          <p:cNvPr id="5" name="Picture 6" descr="A picture containing drawing&#10;&#10;Description generated with very high confidence">
            <a:extLst>
              <a:ext uri="{FF2B5EF4-FFF2-40B4-BE49-F238E27FC236}">
                <a16:creationId xmlns:a16="http://schemas.microsoft.com/office/drawing/2014/main" id="{7166A7E6-0BE0-4D45-9B3D-65FE0FEAA36D}"/>
              </a:ext>
            </a:extLst>
          </p:cNvPr>
          <p:cNvPicPr>
            <a:picLocks noChangeAspect="1"/>
          </p:cNvPicPr>
          <p:nvPr/>
        </p:nvPicPr>
        <p:blipFill>
          <a:blip r:embed="rId3"/>
          <a:stretch>
            <a:fillRect/>
          </a:stretch>
        </p:blipFill>
        <p:spPr>
          <a:xfrm>
            <a:off x="4932852" y="5651326"/>
            <a:ext cx="1472421" cy="1119298"/>
          </a:xfrm>
          <a:prstGeom prst="rect">
            <a:avLst/>
          </a:prstGeom>
        </p:spPr>
      </p:pic>
      <p:sp>
        <p:nvSpPr>
          <p:cNvPr id="10" name="TextBox 9">
            <a:extLst>
              <a:ext uri="{FF2B5EF4-FFF2-40B4-BE49-F238E27FC236}">
                <a16:creationId xmlns:a16="http://schemas.microsoft.com/office/drawing/2014/main" id="{62C296D7-D42B-4DF7-8CB3-839062F071B8}"/>
              </a:ext>
            </a:extLst>
          </p:cNvPr>
          <p:cNvSpPr txBox="1"/>
          <p:nvPr/>
        </p:nvSpPr>
        <p:spPr>
          <a:xfrm>
            <a:off x="338422" y="927592"/>
            <a:ext cx="5091587" cy="400110"/>
          </a:xfrm>
          <a:prstGeom prst="rect">
            <a:avLst/>
          </a:prstGeom>
          <a:noFill/>
        </p:spPr>
        <p:txBody>
          <a:bodyPr wrap="none" rtlCol="0" anchor="t">
            <a:spAutoFit/>
          </a:bodyPr>
          <a:lstStyle/>
          <a:p>
            <a:r>
              <a:rPr lang="en-US" sz="2000" b="1">
                <a:latin typeface="Arial"/>
                <a:cs typeface="Arial"/>
              </a:rPr>
              <a:t>High Accuracy but High False Negatives</a:t>
            </a:r>
            <a:endParaRPr lang="en-US" sz="2000" b="1">
              <a:cs typeface="Arial"/>
            </a:endParaRPr>
          </a:p>
        </p:txBody>
      </p:sp>
      <p:pic>
        <p:nvPicPr>
          <p:cNvPr id="3" name="Picture 2">
            <a:extLst>
              <a:ext uri="{FF2B5EF4-FFF2-40B4-BE49-F238E27FC236}">
                <a16:creationId xmlns:a16="http://schemas.microsoft.com/office/drawing/2014/main" id="{2E120D8D-1EC5-4EE8-BC72-3BEFB695B8D5}"/>
              </a:ext>
            </a:extLst>
          </p:cNvPr>
          <p:cNvPicPr>
            <a:picLocks noChangeAspect="1"/>
          </p:cNvPicPr>
          <p:nvPr/>
        </p:nvPicPr>
        <p:blipFill rotWithShape="1">
          <a:blip r:embed="rId4"/>
          <a:srcRect l="3031" t="3620"/>
          <a:stretch/>
        </p:blipFill>
        <p:spPr>
          <a:xfrm>
            <a:off x="745958" y="1997244"/>
            <a:ext cx="3192055" cy="2022775"/>
          </a:xfrm>
          <a:prstGeom prst="rect">
            <a:avLst/>
          </a:prstGeom>
        </p:spPr>
      </p:pic>
      <p:sp>
        <p:nvSpPr>
          <p:cNvPr id="9" name="TextBox 8">
            <a:extLst>
              <a:ext uri="{FF2B5EF4-FFF2-40B4-BE49-F238E27FC236}">
                <a16:creationId xmlns:a16="http://schemas.microsoft.com/office/drawing/2014/main" id="{69FE0926-47BB-40AF-AA8C-07B177771F31}"/>
              </a:ext>
            </a:extLst>
          </p:cNvPr>
          <p:cNvSpPr txBox="1"/>
          <p:nvPr/>
        </p:nvSpPr>
        <p:spPr>
          <a:xfrm>
            <a:off x="401054" y="1536886"/>
            <a:ext cx="4002504"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t">
            <a:spAutoFit/>
          </a:bodyPr>
          <a:lstStyle/>
          <a:p>
            <a:pPr algn="ctr"/>
            <a:r>
              <a:rPr lang="en-US" dirty="0">
                <a:solidFill>
                  <a:schemeClr val="tx1">
                    <a:lumMod val="50000"/>
                  </a:schemeClr>
                </a:solidFill>
                <a:latin typeface="Arial"/>
                <a:cs typeface="Arial"/>
              </a:rPr>
              <a:t>Embeddings + Logistic Regression</a:t>
            </a:r>
            <a:endParaRPr lang="en-US" dirty="0">
              <a:solidFill>
                <a:schemeClr val="tx1">
                  <a:lumMod val="50000"/>
                </a:schemeClr>
              </a:solidFill>
              <a:cs typeface="Arial"/>
            </a:endParaRPr>
          </a:p>
        </p:txBody>
      </p:sp>
      <p:sp>
        <p:nvSpPr>
          <p:cNvPr id="13" name="TextBox 12">
            <a:extLst>
              <a:ext uri="{FF2B5EF4-FFF2-40B4-BE49-F238E27FC236}">
                <a16:creationId xmlns:a16="http://schemas.microsoft.com/office/drawing/2014/main" id="{34CE974B-5783-419D-B479-DD7772D27F25}"/>
              </a:ext>
            </a:extLst>
          </p:cNvPr>
          <p:cNvSpPr txBox="1"/>
          <p:nvPr/>
        </p:nvSpPr>
        <p:spPr>
          <a:xfrm>
            <a:off x="4705731" y="1536522"/>
            <a:ext cx="4002504"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nchor="t">
            <a:spAutoFit/>
          </a:bodyPr>
          <a:lstStyle/>
          <a:p>
            <a:pPr algn="ctr"/>
            <a:r>
              <a:rPr lang="en-US" dirty="0">
                <a:solidFill>
                  <a:schemeClr val="tx1">
                    <a:lumMod val="50000"/>
                  </a:schemeClr>
                </a:solidFill>
                <a:latin typeface="Arial"/>
                <a:cs typeface="Arial"/>
              </a:rPr>
              <a:t>Embeddings + Neural Network</a:t>
            </a:r>
            <a:endParaRPr lang="en-US" dirty="0">
              <a:solidFill>
                <a:schemeClr val="tx1">
                  <a:lumMod val="50000"/>
                </a:schemeClr>
              </a:solidFill>
              <a:cs typeface="Arial"/>
            </a:endParaRPr>
          </a:p>
        </p:txBody>
      </p:sp>
      <p:sp>
        <p:nvSpPr>
          <p:cNvPr id="14" name="TextBox 13">
            <a:extLst>
              <a:ext uri="{FF2B5EF4-FFF2-40B4-BE49-F238E27FC236}">
                <a16:creationId xmlns:a16="http://schemas.microsoft.com/office/drawing/2014/main" id="{22D51610-CA91-442E-BDCA-9CBC92768BDD}"/>
              </a:ext>
            </a:extLst>
          </p:cNvPr>
          <p:cNvSpPr txBox="1"/>
          <p:nvPr/>
        </p:nvSpPr>
        <p:spPr>
          <a:xfrm>
            <a:off x="1911927" y="4354016"/>
            <a:ext cx="540327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latin typeface="Arial"/>
                <a:cs typeface="Arial"/>
              </a:rPr>
              <a:t>High FN is an issue, we want it to be low</a:t>
            </a:r>
          </a:p>
          <a:p>
            <a:endParaRPr lang="en-US" sz="2000" dirty="0">
              <a:latin typeface="Arial"/>
              <a:cs typeface="Arial"/>
            </a:endParaRPr>
          </a:p>
          <a:p>
            <a:pPr marL="285750" indent="-285750">
              <a:buFont typeface="Arial"/>
              <a:buChar char="•"/>
            </a:pPr>
            <a:r>
              <a:rPr lang="en-US" sz="2000" dirty="0">
                <a:latin typeface="Arial"/>
                <a:cs typeface="Arial"/>
              </a:rPr>
              <a:t>High accuracy is driven by imbalance data (90% clean)</a:t>
            </a:r>
          </a:p>
          <a:p>
            <a:pPr marL="742950" lvl="1" indent="-285750">
              <a:buFont typeface="Arial"/>
              <a:buChar char="•"/>
            </a:pPr>
            <a:endParaRPr lang="en-US" sz="2000" dirty="0">
              <a:latin typeface="Arial"/>
              <a:cs typeface="Arial"/>
            </a:endParaRPr>
          </a:p>
          <a:p>
            <a:pPr marL="285750" indent="-285750">
              <a:buFont typeface="Arial"/>
              <a:buChar char="•"/>
            </a:pPr>
            <a:endParaRPr lang="en-US" sz="2000" dirty="0">
              <a:latin typeface="Arial"/>
              <a:cs typeface="Arial"/>
            </a:endParaRPr>
          </a:p>
          <a:p>
            <a:pPr marL="285750" indent="-285750">
              <a:buFont typeface="Arial"/>
              <a:buChar char="•"/>
            </a:pPr>
            <a:endParaRPr lang="en-US" sz="2000" dirty="0">
              <a:cs typeface="Arial" charset="0"/>
            </a:endParaRPr>
          </a:p>
        </p:txBody>
      </p:sp>
      <p:sp>
        <p:nvSpPr>
          <p:cNvPr id="15" name="Rectangle 14">
            <a:extLst>
              <a:ext uri="{FF2B5EF4-FFF2-40B4-BE49-F238E27FC236}">
                <a16:creationId xmlns:a16="http://schemas.microsoft.com/office/drawing/2014/main" id="{959916EE-469B-4227-9413-AD6FC31A0EE4}"/>
              </a:ext>
            </a:extLst>
          </p:cNvPr>
          <p:cNvSpPr/>
          <p:nvPr/>
        </p:nvSpPr>
        <p:spPr>
          <a:xfrm>
            <a:off x="6405273" y="5997621"/>
            <a:ext cx="2580786" cy="707886"/>
          </a:xfrm>
          <a:prstGeom prst="rect">
            <a:avLst/>
          </a:prstGeom>
        </p:spPr>
        <p:txBody>
          <a:bodyPr wrap="square">
            <a:spAutoFit/>
          </a:bodyPr>
          <a:lstStyle/>
          <a:p>
            <a:pPr algn="ctr"/>
            <a:r>
              <a:rPr lang="en-US" sz="2000" b="1" dirty="0">
                <a:solidFill>
                  <a:srgbClr val="ED7D31"/>
                </a:solidFill>
              </a:rPr>
              <a:t>How do we deal with these issues?</a:t>
            </a:r>
          </a:p>
        </p:txBody>
      </p:sp>
      <p:pic>
        <p:nvPicPr>
          <p:cNvPr id="16" name="Picture 15">
            <a:extLst>
              <a:ext uri="{FF2B5EF4-FFF2-40B4-BE49-F238E27FC236}">
                <a16:creationId xmlns:a16="http://schemas.microsoft.com/office/drawing/2014/main" id="{227388E7-6554-41E9-B347-50098DDBEE51}"/>
              </a:ext>
            </a:extLst>
          </p:cNvPr>
          <p:cNvPicPr>
            <a:picLocks noChangeAspect="1"/>
          </p:cNvPicPr>
          <p:nvPr/>
        </p:nvPicPr>
        <p:blipFill>
          <a:blip r:embed="rId5"/>
          <a:stretch>
            <a:fillRect/>
          </a:stretch>
        </p:blipFill>
        <p:spPr>
          <a:xfrm>
            <a:off x="5078470" y="2008339"/>
            <a:ext cx="3234586" cy="2011680"/>
          </a:xfrm>
          <a:prstGeom prst="rect">
            <a:avLst/>
          </a:prstGeom>
        </p:spPr>
      </p:pic>
    </p:spTree>
    <p:extLst>
      <p:ext uri="{BB962C8B-B14F-4D97-AF65-F5344CB8AC3E}">
        <p14:creationId xmlns:p14="http://schemas.microsoft.com/office/powerpoint/2010/main" val="4154629269"/>
      </p:ext>
    </p:extLst>
  </p:cSld>
  <p:clrMapOvr>
    <a:masterClrMapping/>
  </p:clrMapOvr>
</p:sld>
</file>

<file path=ppt/theme/theme1.xml><?xml version="1.0" encoding="utf-8"?>
<a:theme xmlns:a="http://schemas.openxmlformats.org/drawingml/2006/main" name="template">
  <a:themeElements>
    <a:clrScheme name="template 13">
      <a:dk1>
        <a:srgbClr val="4D4D4D"/>
      </a:dk1>
      <a:lt1>
        <a:srgbClr val="FFFFFF"/>
      </a:lt1>
      <a:dk2>
        <a:srgbClr val="4D4D4D"/>
      </a:dk2>
      <a:lt2>
        <a:srgbClr val="777777"/>
      </a:lt2>
      <a:accent1>
        <a:srgbClr val="969696"/>
      </a:accent1>
      <a:accent2>
        <a:srgbClr val="C0C0C0"/>
      </a:accent2>
      <a:accent3>
        <a:srgbClr val="FFFFFF"/>
      </a:accent3>
      <a:accent4>
        <a:srgbClr val="404040"/>
      </a:accent4>
      <a:accent5>
        <a:srgbClr val="C9C9C9"/>
      </a:accent5>
      <a:accent6>
        <a:srgbClr val="AEAEAE"/>
      </a:accent6>
      <a:hlink>
        <a:srgbClr val="CC0000"/>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5F5F5F"/>
        </a:accent2>
        <a:accent3>
          <a:srgbClr val="FFFFFF"/>
        </a:accent3>
        <a:accent4>
          <a:srgbClr val="404040"/>
        </a:accent4>
        <a:accent5>
          <a:srgbClr val="B2B2B2"/>
        </a:accent5>
        <a:accent6>
          <a:srgbClr val="555555"/>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777777"/>
        </a:lt2>
        <a:accent1>
          <a:srgbClr val="969696"/>
        </a:accent1>
        <a:accent2>
          <a:srgbClr val="C0C0C0"/>
        </a:accent2>
        <a:accent3>
          <a:srgbClr val="FFFFFF"/>
        </a:accent3>
        <a:accent4>
          <a:srgbClr val="404040"/>
        </a:accent4>
        <a:accent5>
          <a:srgbClr val="C9C9C9"/>
        </a:accent5>
        <a:accent6>
          <a:srgbClr val="AEAEAE"/>
        </a:accent6>
        <a:hlink>
          <a:srgbClr val="CC0000"/>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8202AD7AB53241A7F86DCE7B72B0E0" ma:contentTypeVersion="13" ma:contentTypeDescription="Create a new document." ma:contentTypeScope="" ma:versionID="00e09f78b750460b2d0050f045048100">
  <xsd:schema xmlns:xsd="http://www.w3.org/2001/XMLSchema" xmlns:xs="http://www.w3.org/2001/XMLSchema" xmlns:p="http://schemas.microsoft.com/office/2006/metadata/properties" xmlns:ns3="bb5294eb-8255-434a-8528-aac66eafe7eb" xmlns:ns4="3e587a9c-8c51-4949-a35b-49c7828ed207" targetNamespace="http://schemas.microsoft.com/office/2006/metadata/properties" ma:root="true" ma:fieldsID="2fc675e9b1f01105763e223716e20a1c" ns3:_="" ns4:_="">
    <xsd:import namespace="bb5294eb-8255-434a-8528-aac66eafe7eb"/>
    <xsd:import namespace="3e587a9c-8c51-4949-a35b-49c7828ed20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294eb-8255-434a-8528-aac66eafe7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587a9c-8c51-4949-a35b-49c7828ed20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4582F9-DBBC-4D38-9381-3D0E026A58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294eb-8255-434a-8528-aac66eafe7eb"/>
    <ds:schemaRef ds:uri="3e587a9c-8c51-4949-a35b-49c7828ed2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FB2309-7DCB-4745-8C6C-0D778C758D0C}">
  <ds:schemaRefs>
    <ds:schemaRef ds:uri="http://schemas.microsoft.com/sharepoint/v3/contenttype/forms"/>
  </ds:schemaRefs>
</ds:datastoreItem>
</file>

<file path=customXml/itemProps3.xml><?xml version="1.0" encoding="utf-8"?>
<ds:datastoreItem xmlns:ds="http://schemas.openxmlformats.org/officeDocument/2006/customXml" ds:itemID="{4F65D5DE-337F-4F58-B699-D7B3BE50E00F}">
  <ds:schemaRefs>
    <ds:schemaRef ds:uri="http://www.w3.org/XML/1998/namespace"/>
    <ds:schemaRef ds:uri="http://purl.org/dc/dcmitype/"/>
    <ds:schemaRef ds:uri="http://purl.org/dc/elements/1.1/"/>
    <ds:schemaRef ds:uri="http://purl.org/dc/terms/"/>
    <ds:schemaRef ds:uri="http://schemas.microsoft.com/office/2006/documentManagement/types"/>
    <ds:schemaRef ds:uri="bb5294eb-8255-434a-8528-aac66eafe7eb"/>
    <ds:schemaRef ds:uri="3e587a9c-8c51-4949-a35b-49c7828ed207"/>
    <ds:schemaRef ds:uri="http://schemas.openxmlformats.org/package/2006/metadata/core-properti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165</TotalTime>
  <Words>1926</Words>
  <Application>Microsoft Office PowerPoint</Application>
  <PresentationFormat>On-screen Show (4:3)</PresentationFormat>
  <Paragraphs>365</Paragraphs>
  <Slides>27</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Ebrima</vt:lpstr>
      <vt:lpstr>Verdana</vt:lpstr>
      <vt:lpstr>template</vt:lpstr>
      <vt:lpstr>Master of IT in Business ISSS610 APPLIED MACHINE LEARNING</vt:lpstr>
      <vt:lpstr>PowerPoint Presentation</vt:lpstr>
      <vt:lpstr>Problem Statement</vt:lpstr>
      <vt:lpstr>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SOH Hui Shan</cp:lastModifiedBy>
  <cp:revision>90</cp:revision>
  <dcterms:created xsi:type="dcterms:W3CDTF">2006-06-13T13:38:55Z</dcterms:created>
  <dcterms:modified xsi:type="dcterms:W3CDTF">2020-02-11T07:49:31Z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0x010100458202AD7AB53241A7F86DCE7B72B0E0</vt:lpwstr>
  </property>
</Properties>
</file>